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embeddedFontLst>
    <p:embeddedFont>
      <p:font typeface="Lato" panose="020B0604020202020204" charset="0"/>
      <p:regular r:id="rId14"/>
      <p:bold r:id="rId15"/>
      <p:italic r:id="rId16"/>
      <p:boldItalic r:id="rId17"/>
    </p:embeddedFont>
    <p:embeddedFont>
      <p:font typeface="Playfair Display" panose="020B0604020202020204" charset="0"/>
      <p:regular r:id="rId18"/>
      <p:bold r:id="rId19"/>
      <p:italic r:id="rId20"/>
      <p:boldItalic r:id="rId21"/>
    </p:embeddedFont>
    <p:embeddedFont>
      <p:font typeface="Roboto" panose="02000000000000000000" pitchFamily="2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0ac02036f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50ac02036f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0ac0203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0ac0203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0ac02036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0ac02036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0ac02036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0ac02036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0ac02036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0ac02036f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0ac02036f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0ac02036f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0ac02036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0ac02036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0ac02036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0ac02036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0ac02036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0ac02036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κείμενο, επιχειρηματική κάρτα&#10;&#10;Περιγραφή που δημιουργήθηκε αυτόματα">
            <a:extLst>
              <a:ext uri="{FF2B5EF4-FFF2-40B4-BE49-F238E27FC236}">
                <a16:creationId xmlns:a16="http://schemas.microsoft.com/office/drawing/2014/main" id="{A640D54F-83BB-4A7B-B7B8-7B35F0C16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884" y="0"/>
            <a:ext cx="564588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12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Insomnia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Raisins - σταφίδες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Valerian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Lemon Balm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Hawthorn - λευκάγκαθα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Camomile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Verveine - λουίζα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St, John´s wort - βαλσαμόχορτο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Anise - άνιθος</a:t>
            </a:r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body" idx="2"/>
          </p:nvPr>
        </p:nvSpPr>
        <p:spPr>
          <a:xfrm>
            <a:off x="4678600" y="1152475"/>
            <a:ext cx="3999900" cy="36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ITALY, CZ,, Spain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ITALY, CZ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ITALY, CZ,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ITALY, CZ, Spain,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CZ,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CZ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GREECE, Turkey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Heart diseases</a:t>
            </a:r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Carob - χαρούπι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Mountain Tea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Mineral Water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Thyme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Rosemary - δεντρολίβανο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Hawthorn - λευκάγκαθα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Grape seeds - σπόροι σταφυλιού</a:t>
            </a:r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CZ, Germany, Spain,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Turkey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586725" y="1353788"/>
            <a:ext cx="7970700" cy="1538400"/>
          </a:xfr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8400"/>
              <a:t>Doctor Nature</a:t>
            </a:r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Traditional remedies across our countries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Gastrointestinal disturbances  (digestive and other..)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5715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AA84F"/>
                </a:solidFill>
              </a:rPr>
              <a:t>Cures</a:t>
            </a:r>
            <a:endParaRPr sz="2400" b="1">
              <a:solidFill>
                <a:srgbClr val="6AA84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 b="1"/>
              <a:t>1</a:t>
            </a:r>
            <a:r>
              <a:rPr lang="en" sz="2218" b="1"/>
              <a:t>.Homeopathy</a:t>
            </a:r>
            <a:endParaRPr sz="2218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18" b="1"/>
              <a:t>2.Chamomile and mountain tea</a:t>
            </a:r>
            <a:endParaRPr sz="2218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18" b="1"/>
              <a:t>3.Raisins</a:t>
            </a:r>
            <a:endParaRPr sz="2218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18" b="1"/>
              <a:t>4.Carob - χαρούπι</a:t>
            </a:r>
            <a:endParaRPr sz="2218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18" b="1"/>
              <a:t>5.Cichorium  -  σταμναγκάθι</a:t>
            </a:r>
            <a:endParaRPr sz="2218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18" b="1"/>
              <a:t>6.Sage - φασκόμηλο</a:t>
            </a:r>
            <a:endParaRPr sz="2218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18" b="1"/>
              <a:t>7.Laurel - δάφνη</a:t>
            </a:r>
            <a:endParaRPr sz="2218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18" b="1"/>
              <a:t>8.Fennel - μάραθος</a:t>
            </a:r>
            <a:endParaRPr sz="2218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18" b="1"/>
              <a:t>9.Mallow - μολόχα</a:t>
            </a:r>
            <a:endParaRPr sz="2218" b="1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800" b="1"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2"/>
          </p:nvPr>
        </p:nvSpPr>
        <p:spPr>
          <a:xfrm>
            <a:off x="4744175" y="1152475"/>
            <a:ext cx="40881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65" b="1"/>
              <a:t>Countries </a:t>
            </a:r>
            <a:r>
              <a:rPr lang="en" sz="5865" b="1"/>
              <a:t>(GREECE and…)</a:t>
            </a:r>
            <a:endParaRPr sz="58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65" b="1"/>
              <a:t>1.Czech Republic</a:t>
            </a:r>
            <a:endParaRPr sz="54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65" b="1"/>
              <a:t>2.Italy, Czech Republic, Spain, Germany, Turkey</a:t>
            </a:r>
            <a:endParaRPr sz="54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65" b="1"/>
              <a:t>3.Czech Republic,Turkey</a:t>
            </a:r>
            <a:endParaRPr sz="54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65" b="1"/>
              <a:t>4.Turkey</a:t>
            </a:r>
            <a:endParaRPr sz="54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65" b="1"/>
              <a:t>5.7. Czech Republic,  Italy</a:t>
            </a:r>
            <a:endParaRPr sz="54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65" b="1"/>
              <a:t>8. Czech Republic Italy, Turkey</a:t>
            </a:r>
            <a:endParaRPr sz="54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65" b="1"/>
              <a:t>9.Italy, Czech Republic, Turkey</a:t>
            </a:r>
            <a:endParaRPr sz="54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65" b="1"/>
              <a:t>6.Czech Republic, Italy, Germany, Turkey</a:t>
            </a:r>
            <a:endParaRPr sz="54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65" b="1"/>
              <a:t>7.Turkey</a:t>
            </a:r>
            <a:endParaRPr sz="5465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000" b="1"/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400" b="1"/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400" b="1"/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400" b="1"/>
          </a:p>
          <a:p>
            <a:pPr marL="45720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Neck, back pain, rheumatism and arthritis</a:t>
            </a: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169800" cy="27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CURES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SPA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Cupping therapy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Physiotherapy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Osteopathy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Homeopathy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Chamomile Tea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Caper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Aloe Vera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Olive Oil</a:t>
            </a: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2"/>
          </p:nvPr>
        </p:nvSpPr>
        <p:spPr>
          <a:xfrm>
            <a:off x="3413000" y="1152475"/>
            <a:ext cx="5419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COUNTRIES (Greece and…)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Czech Republic, Germany, Turkey, Spain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ITALY, Czech Republic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ITALY, Czech Republic, Germany, Turkey,Spain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ITALY, Czech Republic, Germany, Turkey, Spain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ITALY, Czech Republic, Germany, Spain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Czech Republic, Turkey, Sapin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Czech Republic, Italy, Turkey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Czech Republic, Spain, Germany, Turkey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Italy, Czech Republic, Spain, Germany,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Colds and fever, respiratory infections, allergies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CURES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Homeopathy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Cupping therapy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Sage - φασκόμηλο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Honey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Thyme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Eukalyptus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Oregano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Citrus fruit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Rosehip- αγριοτριανταφυλλιά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COUNTRY (</a:t>
            </a:r>
            <a:r>
              <a:rPr lang="en"/>
              <a:t>Greece)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Italy, CZ, Germany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Italy, CZ, Turkey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Italy, CZ, Turkey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Italy, CZ. Turkey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Italy, CZ, Turkey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Italy, Turkey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CZ, Turkey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CZ, Turkey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Cancer prevention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Caper</a:t>
            </a:r>
            <a:endParaRPr sz="3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400"/>
              <a:t>Castor Oil</a:t>
            </a:r>
            <a:endParaRPr sz="3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400"/>
              <a:t>Aloe Vera</a:t>
            </a:r>
            <a:endParaRPr sz="3400"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2"/>
          </p:nvPr>
        </p:nvSpPr>
        <p:spPr>
          <a:xfrm>
            <a:off x="51441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GREECE, CZ</a:t>
            </a:r>
            <a:endParaRPr sz="29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900"/>
              <a:t>CZ</a:t>
            </a:r>
            <a:endParaRPr sz="29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900"/>
              <a:t>CZ, Turkey</a:t>
            </a:r>
            <a:endParaRPr sz="29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Bacterial infections</a:t>
            </a:r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27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Thyme - θυμάρι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Garlic - σκόρδο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Rosemary - δεντρολίβανο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Lemon - λεμόνι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Onion - κρεμμύδι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Chili pepper - καυτερή πιπεριά</a:t>
            </a:r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Greece, CZ, Spain,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Italy, CZ,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Italy, CZ, Spain,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Italy, CZ,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Greece, Turkey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Memory loss and Alzheimer’s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Sage - φασκόμηλο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Gingko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Gotu Kola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Walnut - καρύδι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Linseed - λινάρι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Black Grape - μαύρο σταφύλι</a:t>
            </a:r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Greece, CZ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CZ, Germany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CZ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Turkey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Depression and anxiety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8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Cichorium  - σταμναγκάθι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Mountain Tea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Valerian and Lemon Balm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Chocolate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Cannabis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Camomile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Saffron - κρόκος Κοζάνης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Lavender - λεβάντα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Jasmine - γιασεμί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8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Greece,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CZ,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Italy, CZ, Spain,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CZ, Germany, Spain,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CZ, Germany (inofficial)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Greece, Turkey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Turkey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Προβολή στην οθόνη (16:9)</PresentationFormat>
  <Paragraphs>154</Paragraphs>
  <Slides>11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Lato</vt:lpstr>
      <vt:lpstr>Arial</vt:lpstr>
      <vt:lpstr>Playfair Display</vt:lpstr>
      <vt:lpstr>Roboto</vt:lpstr>
      <vt:lpstr>Blue &amp; Gold</vt:lpstr>
      <vt:lpstr>Παρουσίαση του PowerPoint</vt:lpstr>
      <vt:lpstr>Doctor Nature</vt:lpstr>
      <vt:lpstr>Gastrointestinal disturbances  (digestive and other..)</vt:lpstr>
      <vt:lpstr>Neck, back pain, rheumatism and arthritis</vt:lpstr>
      <vt:lpstr>Colds and fever, respiratory infections, allergies</vt:lpstr>
      <vt:lpstr>Cancer prevention</vt:lpstr>
      <vt:lpstr>Bacterial infections</vt:lpstr>
      <vt:lpstr>Memory loss and Alzheimer’s</vt:lpstr>
      <vt:lpstr>Depression and anxiety</vt:lpstr>
      <vt:lpstr>Insomnia</vt:lpstr>
      <vt:lpstr>Heart diseases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cp:lastModifiedBy>Stavriana Soubassi</cp:lastModifiedBy>
  <cp:revision>1</cp:revision>
  <dcterms:modified xsi:type="dcterms:W3CDTF">2021-08-09T11:12:41Z</dcterms:modified>
</cp:coreProperties>
</file>