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BC684E-FCEA-41C6-B00E-552E1611AE97}" type="datetimeFigureOut">
              <a:rPr lang="es-ES" smtClean="0"/>
              <a:t>31/03/2017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3B125E-11B7-4EF6-8F1B-138DF55155F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>
            <a:normAutofit/>
          </a:bodyPr>
          <a:lstStyle/>
          <a:p>
            <a:r>
              <a:rPr lang="es-ES" sz="6600" dirty="0" err="1" smtClean="0">
                <a:solidFill>
                  <a:schemeClr val="accent5">
                    <a:lumMod val="75000"/>
                  </a:schemeClr>
                </a:solidFill>
                <a:latin typeface="Bernard MT Condensed" pitchFamily="18" charset="0"/>
              </a:rPr>
              <a:t>Valencian</a:t>
            </a:r>
            <a:r>
              <a:rPr lang="es-ES" sz="6600" dirty="0" smtClean="0">
                <a:solidFill>
                  <a:schemeClr val="accent5">
                    <a:lumMod val="75000"/>
                  </a:schemeClr>
                </a:solidFill>
                <a:latin typeface="Bernard MT Condensed" pitchFamily="18" charset="0"/>
              </a:rPr>
              <a:t> Paella</a:t>
            </a:r>
            <a:endParaRPr lang="es-ES" sz="6600" dirty="0">
              <a:solidFill>
                <a:schemeClr val="accent5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>
            <a:normAutofit/>
          </a:bodyPr>
          <a:lstStyle/>
          <a:p>
            <a:r>
              <a:rPr lang="es-ES" sz="3000" dirty="0" smtClean="0">
                <a:latin typeface="Bernard MT Condensed" pitchFamily="18" charset="0"/>
              </a:rPr>
              <a:t>Berta Arribas Díaz</a:t>
            </a:r>
            <a:endParaRPr lang="es-ES" sz="3000" dirty="0">
              <a:latin typeface="Bernard MT Condensed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0902" r="10341" b="3264"/>
          <a:stretch/>
        </p:blipFill>
        <p:spPr>
          <a:xfrm>
            <a:off x="1043608" y="2924944"/>
            <a:ext cx="4423145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2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7355160" cy="795544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12. Enjoy it!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2194" r="8962" b="2950"/>
          <a:stretch/>
        </p:blipFill>
        <p:spPr>
          <a:xfrm>
            <a:off x="2123728" y="1313209"/>
            <a:ext cx="5434190" cy="4544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es-ES" sz="6600" dirty="0" smtClean="0">
                <a:latin typeface="Bernard MT Condensed" pitchFamily="18" charset="0"/>
              </a:rPr>
              <a:t>INGREDIENTS:</a:t>
            </a:r>
            <a:endParaRPr lang="es-ES" sz="6600" dirty="0">
              <a:latin typeface="Bernard MT Condensed" pitchFamily="18" charset="0"/>
            </a:endParaRPr>
          </a:p>
        </p:txBody>
      </p:sp>
      <p:pic>
        <p:nvPicPr>
          <p:cNvPr id="1026" name="Picture 2" descr="C:\Users\Nosotros\AppData\Local\Microsoft\Windows\Temporary Internet Files\Content.IE5\EBIM4G97\cociner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25900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59632" y="2060848"/>
            <a:ext cx="342799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Rice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G</a:t>
            </a:r>
            <a:r>
              <a:rPr lang="en-US" sz="2400" dirty="0" smtClean="0">
                <a:latin typeface="Calibri" pitchFamily="34" charset="0"/>
              </a:rPr>
              <a:t>reen </a:t>
            </a:r>
            <a:r>
              <a:rPr lang="en-US" sz="2400" dirty="0">
                <a:latin typeface="Calibri" pitchFamily="34" charset="0"/>
              </a:rPr>
              <a:t>beans </a:t>
            </a:r>
            <a:endParaRPr lang="en-US" sz="24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Salt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O</a:t>
            </a:r>
            <a:r>
              <a:rPr lang="en-US" sz="2400" dirty="0" smtClean="0">
                <a:latin typeface="Calibri" pitchFamily="34" charset="0"/>
              </a:rPr>
              <a:t>live </a:t>
            </a:r>
            <a:r>
              <a:rPr lang="en-US" sz="2400" dirty="0">
                <a:latin typeface="Calibri" pitchFamily="34" charset="0"/>
              </a:rPr>
              <a:t>oil </a:t>
            </a:r>
            <a:endParaRPr lang="en-US" sz="24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Crushed </a:t>
            </a:r>
            <a:r>
              <a:rPr lang="en-US" sz="2400" dirty="0">
                <a:latin typeface="Calibri" pitchFamily="34" charset="0"/>
              </a:rPr>
              <a:t>tomato </a:t>
            </a:r>
            <a:endParaRPr lang="en-US" sz="24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</a:rPr>
              <a:t>Garrofón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Chicken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R</a:t>
            </a:r>
            <a:r>
              <a:rPr lang="en-US" sz="2400" dirty="0" smtClean="0">
                <a:latin typeface="Calibri" pitchFamily="34" charset="0"/>
              </a:rPr>
              <a:t>abbit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Sweet </a:t>
            </a:r>
            <a:r>
              <a:rPr lang="en-US" sz="2400" dirty="0">
                <a:latin typeface="Calibri" pitchFamily="34" charset="0"/>
              </a:rPr>
              <a:t>paprika </a:t>
            </a:r>
            <a:endParaRPr lang="en-US" sz="24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Saffron </a:t>
            </a:r>
            <a:r>
              <a:rPr lang="en-US" sz="2400" dirty="0">
                <a:latin typeface="Calibri" pitchFamily="34" charset="0"/>
              </a:rPr>
              <a:t>or food coloring</a:t>
            </a:r>
            <a:endParaRPr lang="es-E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2859" y="3741054"/>
            <a:ext cx="3455366" cy="2580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0382"/>
            <a:ext cx="3720079" cy="2778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8028383" y="6229099"/>
            <a:ext cx="66236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RICE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76056" y="2660171"/>
            <a:ext cx="18722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GREEN BEANS 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757"/>
            <a:ext cx="385629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1403648" y="2492896"/>
            <a:ext cx="13493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GARROFÓN 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6975" y="3775019"/>
            <a:ext cx="3241860" cy="2421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950198" y="6229099"/>
            <a:ext cx="233377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CRUSHED TOMATO</a:t>
            </a:r>
          </a:p>
        </p:txBody>
      </p:sp>
    </p:spTree>
    <p:extLst>
      <p:ext uri="{BB962C8B-B14F-4D97-AF65-F5344CB8AC3E}">
        <p14:creationId xmlns:p14="http://schemas.microsoft.com/office/powerpoint/2010/main" val="40199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8" r="3112" b="11069"/>
          <a:stretch/>
        </p:blipFill>
        <p:spPr>
          <a:xfrm>
            <a:off x="683568" y="448618"/>
            <a:ext cx="301521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Nosotros\AppData\Local\Microsoft\Windows\Temporary Internet Files\Content.IE5\2EEBUYJN\1200px-Aceite_de_oliva_e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1759505" cy="2643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osotros\AppData\Local\Microsoft\Windows\Temporary Internet Files\Content.IE5\UWTUKXXR\an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71543"/>
            <a:ext cx="41148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osotros\AppData\Local\Microsoft\Windows\Temporary Internet Files\Content.IE5\IJKBHEBM\pimenton dulc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8344"/>
            <a:ext cx="3323861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403648" y="2492896"/>
            <a:ext cx="6778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SALT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300192" y="2455550"/>
            <a:ext cx="172066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SWEET PAPRIKA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331640" y="6144664"/>
            <a:ext cx="11144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OLIVE OIL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160524" y="6021288"/>
            <a:ext cx="10772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SAFFRON</a:t>
            </a:r>
          </a:p>
        </p:txBody>
      </p:sp>
    </p:spTree>
    <p:extLst>
      <p:ext uri="{BB962C8B-B14F-4D97-AF65-F5344CB8AC3E}">
        <p14:creationId xmlns:p14="http://schemas.microsoft.com/office/powerpoint/2010/main" val="1701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osotros\AppData\Local\Microsoft\Windows\Temporary Internet Files\Content.IE5\F5IJ1G22\iStock_whole raw chick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312368" cy="22524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osotros\AppData\Local\Microsoft\Windows\Temporary Internet Files\Content.IE5\2EEBUYJN\conejo-en-salmorejo-0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4490" r="15887" b="19132"/>
          <a:stretch/>
        </p:blipFill>
        <p:spPr bwMode="auto">
          <a:xfrm>
            <a:off x="4860032" y="3573016"/>
            <a:ext cx="3665224" cy="2680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63688" y="3068960"/>
            <a:ext cx="107914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CHICKEN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24328" y="6165304"/>
            <a:ext cx="94128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RABBIT </a:t>
            </a:r>
          </a:p>
        </p:txBody>
      </p:sp>
    </p:spTree>
    <p:extLst>
      <p:ext uri="{BB962C8B-B14F-4D97-AF65-F5344CB8AC3E}">
        <p14:creationId xmlns:p14="http://schemas.microsoft.com/office/powerpoint/2010/main" val="120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143336" cy="1080717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1. Pour in the oil paella and light the fire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>
                <a:latin typeface="Calibri" pitchFamily="34" charset="0"/>
              </a:rPr>
              <a:t>2. Put chicken and rabbit with salt to taste.</a:t>
            </a:r>
            <a:endParaRPr lang="en-US" dirty="0" smtClean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ernard MT Condensed" pitchFamily="18" charset="0"/>
              </a:rPr>
              <a:t>STEPS TO COOCK:</a:t>
            </a:r>
            <a:endParaRPr lang="es-ES" dirty="0">
              <a:latin typeface="Bernard MT Condensed" pitchFamily="18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4764815" cy="3558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5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7920880" cy="14401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3</a:t>
            </a:r>
            <a:r>
              <a:rPr lang="en-US" dirty="0">
                <a:latin typeface="Calibri" pitchFamily="34" charset="0"/>
              </a:rPr>
              <a:t>. Let the meat brown.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4</a:t>
            </a:r>
            <a:r>
              <a:rPr lang="en-US" dirty="0">
                <a:latin typeface="Calibri" pitchFamily="34" charset="0"/>
              </a:rPr>
              <a:t>. Pour the </a:t>
            </a:r>
            <a:r>
              <a:rPr lang="en-US" dirty="0" err="1">
                <a:latin typeface="Calibri" pitchFamily="34" charset="0"/>
              </a:rPr>
              <a:t>garrofón</a:t>
            </a:r>
            <a:r>
              <a:rPr lang="en-US" dirty="0">
                <a:latin typeface="Calibri" pitchFamily="34" charset="0"/>
              </a:rPr>
              <a:t> and the green beans. </a:t>
            </a:r>
            <a:endParaRPr lang="en-US" dirty="0" smtClean="0">
              <a:latin typeface="Calibri" pitchFamily="34" charset="0"/>
            </a:endParaRP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05936"/>
            <a:ext cx="520600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259228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5. Add the crushed tomatoes and stir everything. </a:t>
            </a:r>
          </a:p>
          <a:p>
            <a:r>
              <a:rPr lang="en-US" dirty="0">
                <a:latin typeface="Calibri" pitchFamily="34" charset="0"/>
              </a:rPr>
              <a:t>6. Add two teaspoons of paprika. </a:t>
            </a:r>
          </a:p>
          <a:p>
            <a:r>
              <a:rPr lang="en-US" dirty="0">
                <a:latin typeface="Calibri" pitchFamily="34" charset="0"/>
              </a:rPr>
              <a:t>7. Add water (according to the paella) </a:t>
            </a:r>
          </a:p>
          <a:p>
            <a:r>
              <a:rPr lang="en-US" dirty="0">
                <a:latin typeface="Calibri" pitchFamily="34" charset="0"/>
              </a:rPr>
              <a:t>8. When the water starts to boil, pour the saffron or food coloring. </a:t>
            </a:r>
          </a:p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2"/>
            <a:ext cx="4379185" cy="3270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1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332657"/>
            <a:ext cx="8208912" cy="2376264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9. Pour the rice. </a:t>
            </a:r>
          </a:p>
          <a:p>
            <a:r>
              <a:rPr lang="en-US" dirty="0">
                <a:latin typeface="Calibri" pitchFamily="34" charset="0"/>
              </a:rPr>
              <a:t>10. Wait until the rice is finished. </a:t>
            </a:r>
          </a:p>
          <a:p>
            <a:r>
              <a:rPr lang="en-US" dirty="0">
                <a:latin typeface="Calibri" pitchFamily="34" charset="0"/>
              </a:rPr>
              <a:t>11. Test it to see if it needs more salt (according to the taste of each person) </a:t>
            </a:r>
          </a:p>
          <a:p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248472" cy="3173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1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166</Words>
  <Application>Microsoft Office PowerPoint</Application>
  <PresentationFormat>Presentación en pantalla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Concurrencia</vt:lpstr>
      <vt:lpstr>Valencian Paella</vt:lpstr>
      <vt:lpstr>INGREDIENTS:</vt:lpstr>
      <vt:lpstr>Presentación de PowerPoint</vt:lpstr>
      <vt:lpstr>Presentación de PowerPoint</vt:lpstr>
      <vt:lpstr>Presentación de PowerPoint</vt:lpstr>
      <vt:lpstr>STEPS TO COOCK: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Arribas</dc:creator>
  <cp:lastModifiedBy>Javier Arribas</cp:lastModifiedBy>
  <cp:revision>5</cp:revision>
  <dcterms:created xsi:type="dcterms:W3CDTF">2017-03-31T14:38:54Z</dcterms:created>
  <dcterms:modified xsi:type="dcterms:W3CDTF">2017-03-31T15:22:00Z</dcterms:modified>
</cp:coreProperties>
</file>