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0390D3-9E61-415A-B8D8-8E97EB0628C8}" type="datetimeFigureOut">
              <a:rPr lang="es-ES" smtClean="0"/>
              <a:pPr/>
              <a:t>16/02/2017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A76767-A685-46C1-B35C-29045C5720CA}" type="slidenum">
              <a:rPr lang="es-ES" smtClean="0"/>
              <a:pPr/>
              <a:t>‹#›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Self-motivation</a:t>
            </a:r>
            <a:r>
              <a:rPr lang="es-ES" dirty="0" smtClean="0"/>
              <a:t> </a:t>
            </a:r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Education</a:t>
            </a:r>
            <a:r>
              <a:rPr lang="es-ES" dirty="0" smtClean="0"/>
              <a:t> </a:t>
            </a:r>
            <a:r>
              <a:rPr lang="es-ES" dirty="0" err="1" smtClean="0"/>
              <a:t>team</a:t>
            </a:r>
            <a:endParaRPr lang="es-ES" dirty="0" smtClean="0"/>
          </a:p>
          <a:p>
            <a:r>
              <a:rPr lang="es-ES" dirty="0" smtClean="0"/>
              <a:t>Víctor Baños, Borja Cano, Mariano Sánchez, Maricarmen Mateo</a:t>
            </a:r>
            <a:endParaRPr lang="es-ES" dirty="0"/>
          </a:p>
        </p:txBody>
      </p:sp>
      <p:pic>
        <p:nvPicPr>
          <p:cNvPr id="4" name="3 Imagen" descr="EU flag-Erasmus+_vect_P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5643578"/>
            <a:ext cx="3321516" cy="948763"/>
          </a:xfrm>
          <a:prstGeom prst="rect">
            <a:avLst/>
          </a:prstGeom>
        </p:spPr>
      </p:pic>
      <p:pic>
        <p:nvPicPr>
          <p:cNvPr id="5" name="4 Imagen" descr="losmolino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5643578"/>
            <a:ext cx="3589698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3 Marcador de contenido" descr="poster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2117" y="1935163"/>
            <a:ext cx="3119765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Excersice</a:t>
            </a:r>
            <a:r>
              <a:rPr lang="es-ES" dirty="0" smtClean="0"/>
              <a:t> #1 </a:t>
            </a:r>
            <a:r>
              <a:rPr lang="es-ES" dirty="0" err="1" smtClean="0"/>
              <a:t>bring</a:t>
            </a:r>
            <a:r>
              <a:rPr lang="es-ES" dirty="0" smtClean="0"/>
              <a:t> </a:t>
            </a:r>
            <a:r>
              <a:rPr lang="es-ES" dirty="0" err="1" smtClean="0"/>
              <a:t>face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face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Timing</a:t>
            </a:r>
            <a:r>
              <a:rPr lang="en-US" dirty="0" smtClean="0"/>
              <a:t>: 15 min.</a:t>
            </a:r>
          </a:p>
          <a:p>
            <a:r>
              <a:rPr lang="en-US" dirty="0" smtClean="0"/>
              <a:t>Pupils: unlimited (even numbers if possible)</a:t>
            </a:r>
          </a:p>
          <a:p>
            <a:r>
              <a:rPr lang="en-US" dirty="0" smtClean="0"/>
              <a:t>Location: Everywhere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r>
              <a:rPr lang="es-ES" dirty="0" smtClean="0"/>
              <a:t> #1 </a:t>
            </a:r>
            <a:r>
              <a:rPr lang="en-US" dirty="0" smtClean="0"/>
              <a:t>bring</a:t>
            </a:r>
            <a:r>
              <a:rPr lang="es-ES" dirty="0" smtClean="0"/>
              <a:t> </a:t>
            </a:r>
            <a:r>
              <a:rPr lang="es-ES" dirty="0" err="1" smtClean="0"/>
              <a:t>face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face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 </a:t>
            </a:r>
          </a:p>
          <a:p>
            <a:pPr lvl="1"/>
            <a:r>
              <a:rPr lang="en-US" dirty="0" smtClean="0"/>
              <a:t>Getting relaxed before 2</a:t>
            </a:r>
            <a:r>
              <a:rPr lang="en-US" baseline="30000" dirty="0" smtClean="0"/>
              <a:t>nd</a:t>
            </a:r>
            <a:r>
              <a:rPr lang="en-US" dirty="0" smtClean="0"/>
              <a:t> exercise.</a:t>
            </a:r>
          </a:p>
          <a:p>
            <a:pPr lvl="1"/>
            <a:r>
              <a:rPr lang="en-US" dirty="0" smtClean="0"/>
              <a:t>Turning stronger physically and mentally by tension and relaxation.</a:t>
            </a:r>
          </a:p>
          <a:p>
            <a:r>
              <a:rPr lang="en-US" dirty="0" smtClean="0"/>
              <a:t>Action: In pairs, tension yours arms against your couple arms for 2 min.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r>
              <a:rPr lang="es-ES" dirty="0" smtClean="0"/>
              <a:t> #1 </a:t>
            </a:r>
            <a:r>
              <a:rPr lang="es-ES" dirty="0" err="1" smtClean="0"/>
              <a:t>bring</a:t>
            </a:r>
            <a:r>
              <a:rPr lang="es-ES" dirty="0" smtClean="0"/>
              <a:t> </a:t>
            </a:r>
            <a:r>
              <a:rPr lang="es-ES" dirty="0" err="1" smtClean="0"/>
              <a:t>face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face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 </a:t>
            </a:r>
          </a:p>
          <a:p>
            <a:pPr lvl="1"/>
            <a:r>
              <a:rPr lang="en-US" dirty="0" smtClean="0"/>
              <a:t>Getting relaxed before 2</a:t>
            </a:r>
            <a:r>
              <a:rPr lang="en-US" baseline="30000" dirty="0" smtClean="0"/>
              <a:t>nd</a:t>
            </a:r>
            <a:r>
              <a:rPr lang="en-US" dirty="0" smtClean="0"/>
              <a:t> exercise.</a:t>
            </a:r>
          </a:p>
          <a:p>
            <a:pPr lvl="1"/>
            <a:r>
              <a:rPr lang="en-US" dirty="0" smtClean="0"/>
              <a:t>Turning stronger physically and mentally by tension and relaxation.</a:t>
            </a:r>
          </a:p>
          <a:p>
            <a:r>
              <a:rPr lang="en-US" dirty="0" smtClean="0"/>
              <a:t>Action: After that you both feel relaxed, feel soft; like a plush toy. Now hug your friend, sharing your peace. Now, your are ready for the next exercise.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</a:t>
            </a:r>
            <a:r>
              <a:rPr lang="es-ES" dirty="0" smtClean="0"/>
              <a:t> #2 </a:t>
            </a:r>
            <a:r>
              <a:rPr lang="es-ES" dirty="0" err="1" smtClean="0"/>
              <a:t>MaxSelf-Motivation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Timing</a:t>
            </a:r>
            <a:r>
              <a:rPr lang="en-US" dirty="0" smtClean="0"/>
              <a:t>: 40 min.</a:t>
            </a:r>
          </a:p>
          <a:p>
            <a:r>
              <a:rPr lang="en-US" dirty="0" smtClean="0"/>
              <a:t>Pupils: unlimited, sitting down in a circle.</a:t>
            </a:r>
          </a:p>
          <a:p>
            <a:r>
              <a:rPr lang="en-US" dirty="0" smtClean="0"/>
              <a:t>Location: classroom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r>
              <a:rPr lang="es-ES" dirty="0" smtClean="0"/>
              <a:t> #2 </a:t>
            </a:r>
            <a:r>
              <a:rPr lang="es-ES" dirty="0" err="1" smtClean="0"/>
              <a:t>MaxSelf-Motivation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Improving self-motivation</a:t>
            </a:r>
          </a:p>
          <a:p>
            <a:pPr lvl="1"/>
            <a:r>
              <a:rPr lang="en-US" dirty="0" smtClean="0"/>
              <a:t>Respect for others motto</a:t>
            </a:r>
          </a:p>
          <a:p>
            <a:pPr lvl="1"/>
            <a:r>
              <a:rPr lang="en-US" dirty="0" smtClean="0"/>
              <a:t>Knowing self-life-objectives</a:t>
            </a:r>
          </a:p>
          <a:p>
            <a:r>
              <a:rPr lang="en-US" dirty="0" smtClean="0"/>
              <a:t>Action: Sitting down, close your eyes. Think about the good thing you have done last year. Things make you feel pride on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r>
              <a:rPr lang="es-ES" dirty="0" smtClean="0"/>
              <a:t> #2 </a:t>
            </a:r>
            <a:r>
              <a:rPr lang="es-ES" dirty="0" err="1" smtClean="0"/>
              <a:t>MaxSelf-Motivation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Action: (with eyes close)</a:t>
            </a:r>
          </a:p>
          <a:p>
            <a:pPr lvl="1"/>
            <a:r>
              <a:rPr lang="en-US" dirty="0" smtClean="0"/>
              <a:t>Think about sentences you like. Sentences make you like you.</a:t>
            </a:r>
          </a:p>
          <a:p>
            <a:pPr lvl="1"/>
            <a:r>
              <a:rPr lang="en-US" dirty="0" smtClean="0"/>
              <a:t>Hug yourself very strong. Feel that feeling. Remember it.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r>
              <a:rPr lang="es-ES" dirty="0" smtClean="0"/>
              <a:t> #2 </a:t>
            </a:r>
            <a:r>
              <a:rPr lang="es-ES" dirty="0" err="1" smtClean="0"/>
              <a:t>MaxSelf-Motivation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Action: By couples or trio:</a:t>
            </a:r>
          </a:p>
          <a:p>
            <a:pPr lvl="1"/>
            <a:r>
              <a:rPr lang="en-US" dirty="0" smtClean="0"/>
              <a:t>Talk about the things you have done last year that make you fell good.</a:t>
            </a:r>
          </a:p>
          <a:p>
            <a:pPr lvl="1"/>
            <a:r>
              <a:rPr lang="en-US" dirty="0" smtClean="0"/>
              <a:t> Talk about the things you would like to do this year. Feel the support of your mates.</a:t>
            </a:r>
          </a:p>
          <a:p>
            <a:pPr lvl="1"/>
            <a:r>
              <a:rPr lang="en-US" dirty="0" smtClean="0"/>
              <a:t>Talk about your strengths, as pillars to achieve your goal.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298</Words>
  <Application>Microsoft Office PowerPoint</Application>
  <PresentationFormat>Prikaz na zaslonu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Flujo</vt:lpstr>
      <vt:lpstr>Self-motivation activity</vt:lpstr>
      <vt:lpstr>PowerPointova prezentacija</vt:lpstr>
      <vt:lpstr>Excersice #1 bring face to face</vt:lpstr>
      <vt:lpstr>Exercise #1 bring face to face</vt:lpstr>
      <vt:lpstr>Exercise #1 bring face to face</vt:lpstr>
      <vt:lpstr>Exercise #2 MaxSelf-Motivation</vt:lpstr>
      <vt:lpstr>Exercise #2 MaxSelf-Motivation</vt:lpstr>
      <vt:lpstr>Exercise #2 MaxSelf-Motivation</vt:lpstr>
      <vt:lpstr>Exercise #2 MaxSelf-Motivation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Self-motivation activity</dc:title>
  <dc:creator>Usuario</dc:creator>
  <cp:lastModifiedBy>projekt</cp:lastModifiedBy>
  <cp:revision>12</cp:revision>
  <dcterms:created xsi:type="dcterms:W3CDTF">2017-01-12T10:52:44Z</dcterms:created>
  <dcterms:modified xsi:type="dcterms:W3CDTF">2017-02-16T11:25:06Z</dcterms:modified>
</cp:coreProperties>
</file>