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via Palumbo" initials="L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3300"/>
    <a:srgbClr val="FF00FF"/>
    <a:srgbClr val="EC6614"/>
    <a:srgbClr val="C88A38"/>
    <a:srgbClr val="FF6600"/>
    <a:srgbClr val="CE4108"/>
    <a:srgbClr val="7B7B7B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32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94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73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69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90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34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56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63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582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83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08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38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7F3F-5426-49A6-83F8-B3CF548719E6}" type="datetimeFigureOut">
              <a:rPr lang="it-IT" smtClean="0"/>
              <a:pPr/>
              <a:t>28/10/2015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F255-BE4A-45FB-91A1-4FAE9C0291B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5000">
              <a:schemeClr val="accent1">
                <a:lumMod val="40000"/>
                <a:lumOff val="60000"/>
              </a:schemeClr>
            </a:gs>
            <a:gs pos="69000">
              <a:srgbClr val="CFCFCF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3997" y="2173466"/>
            <a:ext cx="9144000" cy="4403187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FF47"/>
                </a:solidFill>
                <a:latin typeface="Comic Sans MS" panose="030F0702030302020204" pitchFamily="66" charset="0"/>
              </a:rPr>
              <a:t>Hello, </a:t>
            </a:r>
            <a:r>
              <a:rPr lang="it-IT" dirty="0" err="1" smtClean="0">
                <a:solidFill>
                  <a:srgbClr val="FFFF47"/>
                </a:solidFill>
                <a:latin typeface="Comic Sans MS" panose="030F0702030302020204" pitchFamily="66" charset="0"/>
              </a:rPr>
              <a:t>I‘m</a:t>
            </a:r>
            <a:r>
              <a:rPr lang="it-IT" dirty="0" smtClean="0">
                <a:solidFill>
                  <a:srgbClr val="FFFF47"/>
                </a:solidFill>
                <a:latin typeface="Comic Sans MS" panose="030F0702030302020204" pitchFamily="66" charset="0"/>
              </a:rPr>
              <a:t> Alessio and </a:t>
            </a:r>
            <a:r>
              <a:rPr lang="it-IT" dirty="0" err="1" smtClean="0">
                <a:solidFill>
                  <a:srgbClr val="FFFF47"/>
                </a:solidFill>
                <a:latin typeface="Comic Sans MS" panose="030F0702030302020204" pitchFamily="66" charset="0"/>
              </a:rPr>
              <a:t>I’m</a:t>
            </a:r>
            <a:r>
              <a:rPr lang="it-IT" dirty="0" smtClean="0">
                <a:solidFill>
                  <a:srgbClr val="FFFF47"/>
                </a:solidFill>
                <a:latin typeface="Comic Sans MS" panose="030F0702030302020204" pitchFamily="66" charset="0"/>
              </a:rPr>
              <a:t> happy </a:t>
            </a:r>
            <a:r>
              <a:rPr lang="it-IT" dirty="0" err="1" smtClean="0">
                <a:solidFill>
                  <a:srgbClr val="FFFF47"/>
                </a:solidFill>
                <a:latin typeface="Comic Sans MS" panose="030F0702030302020204" pitchFamily="66" charset="0"/>
              </a:rPr>
              <a:t>like</a:t>
            </a:r>
            <a:r>
              <a:rPr lang="it-IT" dirty="0" smtClean="0">
                <a:solidFill>
                  <a:srgbClr val="FFFF47"/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 smtClean="0">
                <a:solidFill>
                  <a:srgbClr val="FFFF47"/>
                </a:solidFill>
                <a:latin typeface="Comic Sans MS" panose="030F0702030302020204" pitchFamily="66" charset="0"/>
              </a:rPr>
              <a:t>yellow</a:t>
            </a:r>
            <a:r>
              <a:rPr lang="it-IT" dirty="0" smtClean="0">
                <a:solidFill>
                  <a:srgbClr val="FFFF47"/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 smtClean="0">
                <a:solidFill>
                  <a:srgbClr val="FFFF47"/>
                </a:solidFill>
                <a:latin typeface="Comic Sans MS" panose="030F0702030302020204" pitchFamily="66" charset="0"/>
              </a:rPr>
              <a:t>flowers</a:t>
            </a:r>
            <a:r>
              <a:rPr lang="it-IT" dirty="0" smtClean="0">
                <a:solidFill>
                  <a:srgbClr val="FFFF47"/>
                </a:solidFill>
                <a:latin typeface="Comic Sans MS" panose="030F0702030302020204" pitchFamily="66" charset="0"/>
              </a:rPr>
              <a:t> are;</a:t>
            </a:r>
          </a:p>
          <a:p>
            <a:r>
              <a:rPr lang="it-IT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Purple</a:t>
            </a:r>
            <a:r>
              <a:rPr lang="it-IT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is</a:t>
            </a:r>
            <a:r>
              <a:rPr lang="it-IT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smart</a:t>
            </a:r>
            <a:endParaRPr lang="it-IT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it-IT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Green </a:t>
            </a:r>
            <a:r>
              <a:rPr lang="it-IT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is</a:t>
            </a:r>
            <a:r>
              <a:rPr lang="it-IT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 the color of life</a:t>
            </a:r>
          </a:p>
          <a:p>
            <a:r>
              <a:rPr lang="it-IT" dirty="0">
                <a:solidFill>
                  <a:srgbClr val="00A4DE"/>
                </a:solidFill>
                <a:latin typeface="Comic Sans MS" panose="030F0702030302020204" pitchFamily="66" charset="0"/>
              </a:rPr>
              <a:t>a</a:t>
            </a:r>
            <a:r>
              <a:rPr lang="it-IT" dirty="0" smtClean="0">
                <a:solidFill>
                  <a:srgbClr val="00A4DE"/>
                </a:solidFill>
                <a:latin typeface="Comic Sans MS" panose="030F0702030302020204" pitchFamily="66" charset="0"/>
              </a:rPr>
              <a:t>nd light blue the </a:t>
            </a:r>
            <a:r>
              <a:rPr lang="it-IT" dirty="0" err="1" smtClean="0">
                <a:solidFill>
                  <a:srgbClr val="00A4DE"/>
                </a:solidFill>
                <a:latin typeface="Comic Sans MS" panose="030F0702030302020204" pitchFamily="66" charset="0"/>
              </a:rPr>
              <a:t>colour</a:t>
            </a:r>
            <a:r>
              <a:rPr lang="it-IT" dirty="0" smtClean="0">
                <a:solidFill>
                  <a:srgbClr val="00A4DE"/>
                </a:solidFill>
                <a:latin typeface="Comic Sans MS" panose="030F0702030302020204" pitchFamily="66" charset="0"/>
              </a:rPr>
              <a:t> of </a:t>
            </a:r>
            <a:r>
              <a:rPr lang="it-IT" dirty="0" err="1" smtClean="0">
                <a:solidFill>
                  <a:srgbClr val="00A4DE"/>
                </a:solidFill>
                <a:latin typeface="Comic Sans MS" panose="030F0702030302020204" pitchFamily="66" charset="0"/>
              </a:rPr>
              <a:t>purity</a:t>
            </a:r>
            <a:r>
              <a:rPr lang="it-IT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it-IT" dirty="0" smtClean="0">
                <a:solidFill>
                  <a:srgbClr val="7B7B7B"/>
                </a:solidFill>
                <a:latin typeface="Comic Sans MS" panose="030F0702030302020204" pitchFamily="66" charset="0"/>
              </a:rPr>
              <a:t>I </a:t>
            </a:r>
            <a:r>
              <a:rPr lang="it-IT" dirty="0" err="1" smtClean="0">
                <a:solidFill>
                  <a:srgbClr val="7B7B7B"/>
                </a:solidFill>
                <a:latin typeface="Comic Sans MS" panose="030F0702030302020204" pitchFamily="66" charset="0"/>
              </a:rPr>
              <a:t>say</a:t>
            </a:r>
            <a:r>
              <a:rPr lang="it-IT" dirty="0" smtClean="0">
                <a:solidFill>
                  <a:srgbClr val="7B7B7B"/>
                </a:solidFill>
                <a:latin typeface="Comic Sans MS" panose="030F0702030302020204" pitchFamily="66" charset="0"/>
              </a:rPr>
              <a:t> goodbye with a </a:t>
            </a:r>
            <a:r>
              <a:rPr lang="it-IT" dirty="0" err="1" smtClean="0">
                <a:solidFill>
                  <a:srgbClr val="7B7B7B"/>
                </a:solidFill>
                <a:latin typeface="Comic Sans MS" panose="030F0702030302020204" pitchFamily="66" charset="0"/>
              </a:rPr>
              <a:t>little</a:t>
            </a:r>
            <a:r>
              <a:rPr lang="it-IT" dirty="0" smtClean="0">
                <a:solidFill>
                  <a:srgbClr val="7B7B7B"/>
                </a:solidFill>
                <a:latin typeface="Comic Sans MS" panose="030F0702030302020204" pitchFamily="66" charset="0"/>
              </a:rPr>
              <a:t> bit of </a:t>
            </a:r>
            <a:r>
              <a:rPr lang="it-IT" dirty="0" err="1" smtClean="0">
                <a:solidFill>
                  <a:srgbClr val="7B7B7B"/>
                </a:solidFill>
                <a:latin typeface="Comic Sans MS" panose="030F0702030302020204" pitchFamily="66" charset="0"/>
              </a:rPr>
              <a:t>sadness</a:t>
            </a:r>
            <a:r>
              <a:rPr lang="it-IT" dirty="0" smtClean="0">
                <a:solidFill>
                  <a:srgbClr val="7B7B7B"/>
                </a:solidFill>
                <a:latin typeface="Comic Sans MS" panose="030F0702030302020204" pitchFamily="66" charset="0"/>
              </a:rPr>
              <a:t>, in </a:t>
            </a:r>
            <a:r>
              <a:rPr lang="it-IT" dirty="0" err="1" smtClean="0">
                <a:solidFill>
                  <a:srgbClr val="7B7B7B"/>
                </a:solidFill>
                <a:latin typeface="Comic Sans MS" panose="030F0702030302020204" pitchFamily="66" charset="0"/>
              </a:rPr>
              <a:t>gray</a:t>
            </a:r>
            <a:r>
              <a:rPr lang="it-IT" dirty="0" smtClean="0">
                <a:solidFill>
                  <a:srgbClr val="7B7B7B"/>
                </a:solidFill>
                <a:latin typeface="Comic Sans MS" panose="030F0702030302020204" pitchFamily="66" charset="0"/>
              </a:rPr>
              <a:t>!</a:t>
            </a:r>
          </a:p>
          <a:p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 love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colours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and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my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favourite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blue</a:t>
            </a:r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21093" y="280405"/>
            <a:ext cx="3749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COLORS</a:t>
            </a:r>
            <a:endParaRPr lang="it-IT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70269">
            <a:off x="1268126" y="252264"/>
            <a:ext cx="1942395" cy="1902940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9263">
            <a:off x="9903855" y="2009834"/>
            <a:ext cx="1716876" cy="286146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6038">
            <a:off x="707955" y="3447112"/>
            <a:ext cx="1838325" cy="304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411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3682">
        <p14:vortex dir="r"/>
      </p:transition>
    </mc:Choice>
    <mc:Fallback xmlns="">
      <p:transition spd="slow" advTm="336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5000">
              <a:schemeClr val="accent1">
                <a:lumMod val="40000"/>
                <a:lumOff val="60000"/>
              </a:schemeClr>
            </a:gs>
            <a:gs pos="69000">
              <a:srgbClr val="CFCFCF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3997" y="714704"/>
            <a:ext cx="9144000" cy="5861950"/>
          </a:xfrm>
        </p:spPr>
        <p:txBody>
          <a:bodyPr>
            <a:normAutofit/>
          </a:bodyPr>
          <a:lstStyle/>
          <a:p>
            <a:r>
              <a:rPr lang="en-US" sz="2800" dirty="0"/>
              <a:t>I’m Marta. My </a:t>
            </a:r>
            <a:r>
              <a:rPr lang="en-US" sz="2800" dirty="0" err="1"/>
              <a:t>favourite</a:t>
            </a:r>
            <a:r>
              <a:rPr lang="en-US" sz="2800" dirty="0"/>
              <a:t> color is </a:t>
            </a:r>
            <a:r>
              <a:rPr lang="en-US" sz="2800" b="1" dirty="0">
                <a:solidFill>
                  <a:srgbClr val="FF0000"/>
                </a:solidFill>
              </a:rPr>
              <a:t>red</a:t>
            </a:r>
            <a:r>
              <a:rPr lang="en-US" sz="2800" dirty="0"/>
              <a:t> because it makes me feel strong; the colors that I like the most are </a:t>
            </a:r>
            <a:r>
              <a:rPr lang="en-US" sz="2800" b="1" dirty="0">
                <a:solidFill>
                  <a:srgbClr val="008000"/>
                </a:solidFill>
              </a:rPr>
              <a:t>green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CE4108"/>
                </a:solidFill>
              </a:rPr>
              <a:t>orange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blue</a:t>
            </a:r>
            <a:r>
              <a:rPr lang="en-US" sz="2800" dirty="0"/>
              <a:t>. Green reminds me of  nature and parks, orange reminds me of sun and summer, blue makes me feel sad because my dream is to live by the sea.</a:t>
            </a:r>
            <a:endParaRPr lang="it-IT" sz="2800" dirty="0"/>
          </a:p>
          <a:p>
            <a:endParaRPr lang="it-IT" sz="2800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800" dirty="0" smtClean="0"/>
              <a:t>I’m </a:t>
            </a:r>
            <a:r>
              <a:rPr lang="en-US" sz="2800" dirty="0"/>
              <a:t>Daniele. I like a lot of </a:t>
            </a:r>
            <a:r>
              <a:rPr lang="en-US" sz="2800" dirty="0" err="1"/>
              <a:t>colours</a:t>
            </a:r>
            <a:r>
              <a:rPr lang="en-US" sz="2800" dirty="0"/>
              <a:t> but my </a:t>
            </a:r>
            <a:r>
              <a:rPr lang="en-US" sz="2800" dirty="0" err="1"/>
              <a:t>favourite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blue</a:t>
            </a:r>
            <a:r>
              <a:rPr lang="en-US" sz="2800" dirty="0"/>
              <a:t>. I like blue because it is the </a:t>
            </a:r>
            <a:r>
              <a:rPr lang="en-US" sz="2800" dirty="0" err="1"/>
              <a:t>colour</a:t>
            </a:r>
            <a:r>
              <a:rPr lang="en-US" sz="2800" dirty="0"/>
              <a:t> of water. </a:t>
            </a:r>
            <a:r>
              <a:rPr lang="it-IT" sz="2800" dirty="0"/>
              <a:t>Water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very</a:t>
            </a:r>
            <a:r>
              <a:rPr lang="it-IT" sz="2800" dirty="0"/>
              <a:t> </a:t>
            </a:r>
            <a:r>
              <a:rPr lang="it-IT" sz="2800" dirty="0" err="1"/>
              <a:t>important</a:t>
            </a:r>
            <a:r>
              <a:rPr lang="it-IT" sz="2800" dirty="0"/>
              <a:t> to </a:t>
            </a:r>
            <a:r>
              <a:rPr lang="it-IT" sz="2800" dirty="0" err="1"/>
              <a:t>feed</a:t>
            </a:r>
            <a:r>
              <a:rPr lang="it-IT" sz="2800" dirty="0"/>
              <a:t> the </a:t>
            </a:r>
            <a:r>
              <a:rPr lang="it-IT" sz="2800" dirty="0" err="1"/>
              <a:t>planet</a:t>
            </a:r>
            <a:r>
              <a:rPr lang="it-IT" sz="2800" dirty="0"/>
              <a:t>.</a:t>
            </a:r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828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3682">
        <p14:vortex dir="r"/>
      </p:transition>
    </mc:Choice>
    <mc:Fallback xmlns="">
      <p:transition spd="slow" advTm="336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5000">
              <a:schemeClr val="accent1">
                <a:lumMod val="40000"/>
                <a:lumOff val="60000"/>
              </a:schemeClr>
            </a:gs>
            <a:gs pos="69000">
              <a:srgbClr val="CFCFCF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3" y="714704"/>
            <a:ext cx="9038894" cy="4950372"/>
          </a:xfrm>
        </p:spPr>
        <p:txBody>
          <a:bodyPr>
            <a:normAutofit/>
          </a:bodyPr>
          <a:lstStyle/>
          <a:p>
            <a:pPr algn="just"/>
            <a:endParaRPr lang="it-IT" sz="2800" dirty="0" smtClean="0"/>
          </a:p>
          <a:p>
            <a:pPr algn="just"/>
            <a:r>
              <a:rPr lang="it-IT" sz="2800" dirty="0" err="1" smtClean="0"/>
              <a:t>I'm</a:t>
            </a:r>
            <a:r>
              <a:rPr lang="it-IT" sz="2800" dirty="0" smtClean="0"/>
              <a:t> </a:t>
            </a:r>
            <a:r>
              <a:rPr lang="it-IT" sz="2800" dirty="0"/>
              <a:t>Ilenia and </a:t>
            </a:r>
            <a:r>
              <a:rPr lang="it-IT" sz="2800" dirty="0" err="1"/>
              <a:t>my</a:t>
            </a:r>
            <a:r>
              <a:rPr lang="it-IT" sz="2800" dirty="0"/>
              <a:t> </a:t>
            </a:r>
            <a:r>
              <a:rPr lang="it-IT" sz="2800" dirty="0" err="1"/>
              <a:t>favourite</a:t>
            </a:r>
            <a:r>
              <a:rPr lang="it-IT" sz="2800" dirty="0"/>
              <a:t> </a:t>
            </a:r>
            <a:r>
              <a:rPr lang="it-IT" sz="2800" dirty="0" err="1"/>
              <a:t>colour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b="1" dirty="0">
                <a:solidFill>
                  <a:srgbClr val="00B0F0"/>
                </a:solidFill>
              </a:rPr>
              <a:t>light blue</a:t>
            </a:r>
            <a:r>
              <a:rPr lang="it-IT" sz="2800" dirty="0" smtClean="0"/>
              <a:t>, </a:t>
            </a:r>
            <a:r>
              <a:rPr lang="it-IT" sz="2800" dirty="0" err="1" smtClean="0"/>
              <a:t>it</a:t>
            </a:r>
            <a:r>
              <a:rPr lang="it-IT" sz="2800" dirty="0" smtClean="0"/>
              <a:t> </a:t>
            </a:r>
            <a:r>
              <a:rPr lang="it-IT" sz="2800" dirty="0" err="1"/>
              <a:t>represents</a:t>
            </a:r>
            <a:r>
              <a:rPr lang="it-IT" sz="2800" dirty="0"/>
              <a:t>: the </a:t>
            </a:r>
            <a:r>
              <a:rPr lang="it-IT" sz="2800" dirty="0" err="1"/>
              <a:t>sky</a:t>
            </a:r>
            <a:r>
              <a:rPr lang="it-IT" sz="2800" dirty="0" smtClean="0"/>
              <a:t>, the </a:t>
            </a:r>
            <a:r>
              <a:rPr lang="it-IT" sz="2800" dirty="0" err="1"/>
              <a:t>sea</a:t>
            </a:r>
            <a:r>
              <a:rPr lang="it-IT" sz="2800" dirty="0" smtClean="0"/>
              <a:t>, the </a:t>
            </a:r>
            <a:r>
              <a:rPr lang="it-IT" sz="2800" dirty="0" err="1"/>
              <a:t>precious</a:t>
            </a:r>
            <a:r>
              <a:rPr lang="it-IT" sz="2800" dirty="0"/>
              <a:t> </a:t>
            </a:r>
            <a:r>
              <a:rPr lang="it-IT" sz="2800" dirty="0" err="1"/>
              <a:t>stones</a:t>
            </a:r>
            <a:r>
              <a:rPr lang="it-IT" sz="2800" dirty="0"/>
              <a:t>...</a:t>
            </a:r>
            <a:r>
              <a:rPr lang="it-IT" sz="2800" dirty="0" err="1"/>
              <a:t>you</a:t>
            </a:r>
            <a:r>
              <a:rPr lang="it-IT" sz="2800" dirty="0"/>
              <a:t> can </a:t>
            </a:r>
            <a:r>
              <a:rPr lang="it-IT" sz="2800" dirty="0" err="1" smtClean="0"/>
              <a:t>get</a:t>
            </a:r>
            <a:r>
              <a:rPr lang="it-IT" sz="2800" dirty="0" smtClean="0"/>
              <a:t> </a:t>
            </a:r>
            <a:r>
              <a:rPr lang="it-IT" sz="2800" dirty="0" err="1"/>
              <a:t>it</a:t>
            </a:r>
            <a:r>
              <a:rPr lang="it-IT" sz="2800" dirty="0"/>
              <a:t> with </a:t>
            </a:r>
            <a:r>
              <a:rPr lang="it-IT" sz="2800" dirty="0" err="1"/>
              <a:t>white</a:t>
            </a:r>
            <a:r>
              <a:rPr lang="it-IT" sz="2800" dirty="0"/>
              <a:t> and blue. </a:t>
            </a:r>
            <a:r>
              <a:rPr lang="it-IT" sz="2800" dirty="0" smtClean="0"/>
              <a:t>I </a:t>
            </a:r>
            <a:r>
              <a:rPr lang="it-IT" sz="2800" dirty="0" err="1" smtClean="0"/>
              <a:t>think</a:t>
            </a:r>
            <a:r>
              <a:rPr lang="it-IT" sz="2800" dirty="0" smtClean="0"/>
              <a:t> </a:t>
            </a:r>
            <a:r>
              <a:rPr lang="it-IT" sz="2800" dirty="0" err="1" smtClean="0"/>
              <a:t>that</a:t>
            </a:r>
            <a:r>
              <a:rPr lang="it-IT" sz="2800" dirty="0" smtClean="0"/>
              <a:t> </a:t>
            </a:r>
            <a:r>
              <a:rPr lang="it-IT" sz="2800" dirty="0" err="1" smtClean="0"/>
              <a:t>people</a:t>
            </a:r>
            <a:r>
              <a:rPr lang="it-IT" sz="2800" dirty="0" smtClean="0"/>
              <a:t> </a:t>
            </a:r>
            <a:r>
              <a:rPr lang="it-IT" sz="2800" dirty="0" err="1"/>
              <a:t>who</a:t>
            </a:r>
            <a:r>
              <a:rPr lang="it-IT" sz="2800" dirty="0"/>
              <a:t> </a:t>
            </a:r>
            <a:r>
              <a:rPr lang="it-IT" sz="2800" dirty="0" smtClean="0"/>
              <a:t>love light </a:t>
            </a:r>
            <a:r>
              <a:rPr lang="it-IT" sz="2800" dirty="0"/>
              <a:t>blue </a:t>
            </a:r>
            <a:r>
              <a:rPr lang="it-IT" sz="2800" dirty="0" smtClean="0"/>
              <a:t>are </a:t>
            </a:r>
            <a:r>
              <a:rPr lang="it-IT" sz="2800" dirty="0" err="1"/>
              <a:t>calm</a:t>
            </a:r>
            <a:r>
              <a:rPr lang="it-IT" sz="2800" dirty="0"/>
              <a:t> and </a:t>
            </a:r>
            <a:r>
              <a:rPr lang="it-IT" sz="2800" dirty="0" err="1"/>
              <a:t>idealist</a:t>
            </a:r>
            <a:r>
              <a:rPr lang="it-IT" sz="2800" dirty="0"/>
              <a:t> and </a:t>
            </a:r>
            <a:r>
              <a:rPr lang="it-IT" sz="2800" dirty="0" err="1" smtClean="0"/>
              <a:t>very</a:t>
            </a:r>
            <a:r>
              <a:rPr lang="it-IT" sz="2800" dirty="0" smtClean="0"/>
              <a:t> </a:t>
            </a:r>
            <a:r>
              <a:rPr lang="it-IT" sz="2800" dirty="0" err="1"/>
              <a:t>close</a:t>
            </a:r>
            <a:r>
              <a:rPr lang="it-IT" sz="2800" dirty="0"/>
              <a:t> to </a:t>
            </a:r>
            <a:r>
              <a:rPr lang="it-IT" sz="2800" dirty="0" err="1" smtClean="0"/>
              <a:t>their</a:t>
            </a:r>
            <a:r>
              <a:rPr lang="it-IT" sz="2800" dirty="0" smtClean="0"/>
              <a:t> </a:t>
            </a:r>
            <a:r>
              <a:rPr lang="it-IT" sz="2800" dirty="0"/>
              <a:t>family. </a:t>
            </a:r>
            <a:r>
              <a:rPr lang="it-IT" sz="2800" dirty="0" smtClean="0"/>
              <a:t>Light </a:t>
            </a:r>
            <a:r>
              <a:rPr lang="it-IT" sz="2800" dirty="0"/>
              <a:t>blue </a:t>
            </a:r>
            <a:r>
              <a:rPr lang="it-IT" sz="2800" dirty="0" err="1"/>
              <a:t>is</a:t>
            </a:r>
            <a:r>
              <a:rPr lang="it-IT" sz="2800" dirty="0"/>
              <a:t> a </a:t>
            </a:r>
            <a:r>
              <a:rPr lang="it-IT" sz="2800" dirty="0" err="1"/>
              <a:t>cold</a:t>
            </a:r>
            <a:r>
              <a:rPr lang="it-IT" sz="2800" dirty="0"/>
              <a:t> </a:t>
            </a:r>
            <a:r>
              <a:rPr lang="it-IT" sz="2800" dirty="0" err="1"/>
              <a:t>colour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dirty="0" err="1"/>
              <a:t>gives</a:t>
            </a:r>
            <a:r>
              <a:rPr lang="it-IT" sz="2800" dirty="0"/>
              <a:t> me </a:t>
            </a:r>
            <a:r>
              <a:rPr lang="it-IT" sz="2800" dirty="0" err="1"/>
              <a:t>happiness</a:t>
            </a:r>
            <a:r>
              <a:rPr lang="it-IT" sz="2800" dirty="0" smtClean="0"/>
              <a:t>, </a:t>
            </a:r>
            <a:r>
              <a:rPr lang="it-IT" sz="2800" dirty="0" err="1" smtClean="0"/>
              <a:t>it's</a:t>
            </a:r>
            <a:r>
              <a:rPr lang="it-IT" sz="2800" dirty="0" smtClean="0"/>
              <a:t> </a:t>
            </a:r>
            <a:r>
              <a:rPr lang="it-IT" sz="2800" dirty="0"/>
              <a:t>the </a:t>
            </a:r>
            <a:r>
              <a:rPr lang="it-IT" sz="2800" dirty="0" err="1"/>
              <a:t>title</a:t>
            </a:r>
            <a:r>
              <a:rPr lang="it-IT" sz="2800" dirty="0"/>
              <a:t> of a </a:t>
            </a:r>
            <a:r>
              <a:rPr lang="it-IT" sz="2800" dirty="0" err="1"/>
              <a:t>very</a:t>
            </a:r>
            <a:r>
              <a:rPr lang="it-IT" sz="2800" dirty="0"/>
              <a:t> </a:t>
            </a:r>
            <a:r>
              <a:rPr lang="it-IT" sz="2800" dirty="0" err="1"/>
              <a:t>famous</a:t>
            </a:r>
            <a:r>
              <a:rPr lang="it-IT" sz="2800" dirty="0"/>
              <a:t> </a:t>
            </a:r>
            <a:r>
              <a:rPr lang="it-IT" sz="2800" dirty="0" err="1" smtClean="0"/>
              <a:t>song</a:t>
            </a:r>
            <a:r>
              <a:rPr lang="it-IT" sz="2800" dirty="0" smtClean="0"/>
              <a:t>, </a:t>
            </a:r>
            <a:r>
              <a:rPr lang="it-IT" sz="2800" dirty="0" err="1"/>
              <a:t>too</a:t>
            </a:r>
            <a:r>
              <a:rPr lang="it-IT" sz="2800" dirty="0"/>
              <a:t>. </a:t>
            </a:r>
            <a:r>
              <a:rPr lang="it-IT" sz="2800" dirty="0" err="1"/>
              <a:t>It's</a:t>
            </a:r>
            <a:r>
              <a:rPr lang="it-IT" sz="2800" dirty="0"/>
              <a:t> a </a:t>
            </a:r>
            <a:r>
              <a:rPr lang="it-IT" sz="2800" dirty="0" err="1"/>
              <a:t>colour</a:t>
            </a:r>
            <a:r>
              <a:rPr lang="it-IT" sz="2800" dirty="0"/>
              <a:t> </a:t>
            </a:r>
            <a:r>
              <a:rPr lang="it-IT" sz="2800" dirty="0" smtClean="0"/>
              <a:t>of </a:t>
            </a:r>
            <a:r>
              <a:rPr lang="it-IT" sz="2800" dirty="0" err="1" smtClean="0"/>
              <a:t>heaven</a:t>
            </a:r>
            <a:r>
              <a:rPr lang="it-IT" sz="2800" dirty="0" smtClean="0"/>
              <a:t> </a:t>
            </a:r>
            <a:r>
              <a:rPr lang="it-IT" sz="2800" dirty="0"/>
              <a:t>and </a:t>
            </a:r>
            <a:r>
              <a:rPr lang="it-IT" sz="2800" dirty="0" smtClean="0"/>
              <a:t>of the </a:t>
            </a:r>
            <a:r>
              <a:rPr lang="it-IT" sz="2800" dirty="0" err="1" smtClean="0"/>
              <a:t>turquoise</a:t>
            </a:r>
            <a:r>
              <a:rPr lang="it-IT" sz="2800" dirty="0" smtClean="0"/>
              <a:t>, the </a:t>
            </a:r>
            <a:r>
              <a:rPr lang="it-IT" sz="2800" dirty="0" err="1" smtClean="0"/>
              <a:t>preciuos</a:t>
            </a:r>
            <a:r>
              <a:rPr lang="it-IT" sz="2800" dirty="0" smtClean="0"/>
              <a:t> </a:t>
            </a:r>
            <a:r>
              <a:rPr lang="it-IT" sz="2800" dirty="0" err="1" smtClean="0"/>
              <a:t>gem</a:t>
            </a:r>
            <a:r>
              <a:rPr lang="it-IT" sz="2800" dirty="0" smtClean="0"/>
              <a:t> </a:t>
            </a:r>
            <a:r>
              <a:rPr lang="it-IT" sz="2800" dirty="0" err="1" smtClean="0"/>
              <a:t>stone</a:t>
            </a:r>
            <a:r>
              <a:rPr lang="it-IT" sz="2800" dirty="0" smtClean="0"/>
              <a:t>. Light </a:t>
            </a:r>
            <a:r>
              <a:rPr lang="it-IT" sz="2800" dirty="0"/>
              <a:t>blue </a:t>
            </a:r>
            <a:r>
              <a:rPr lang="it-IT" sz="2800" dirty="0" err="1"/>
              <a:t>is</a:t>
            </a:r>
            <a:r>
              <a:rPr lang="it-IT" sz="2800" dirty="0"/>
              <a:t> the </a:t>
            </a:r>
            <a:r>
              <a:rPr lang="it-IT" sz="2800" dirty="0" err="1"/>
              <a:t>colour</a:t>
            </a:r>
            <a:r>
              <a:rPr lang="it-IT" sz="2800" dirty="0"/>
              <a:t> of the </a:t>
            </a:r>
            <a:r>
              <a:rPr lang="it-IT" sz="2800" dirty="0" err="1" smtClean="0"/>
              <a:t>Italian</a:t>
            </a:r>
            <a:r>
              <a:rPr lang="it-IT" sz="2800" dirty="0" smtClean="0"/>
              <a:t> </a:t>
            </a:r>
            <a:r>
              <a:rPr lang="it-IT" sz="2800" dirty="0"/>
              <a:t>Football National </a:t>
            </a:r>
            <a:r>
              <a:rPr lang="it-IT" sz="2800" dirty="0" smtClean="0"/>
              <a:t>Team</a:t>
            </a:r>
            <a:r>
              <a:rPr lang="it-IT" sz="2800" dirty="0"/>
              <a:t> </a:t>
            </a:r>
            <a:r>
              <a:rPr lang="it-IT" sz="2800" dirty="0" smtClean="0"/>
              <a:t>T-shirt. </a:t>
            </a:r>
            <a:r>
              <a:rPr lang="it-IT" sz="2800" dirty="0" err="1"/>
              <a:t>It's</a:t>
            </a:r>
            <a:r>
              <a:rPr lang="it-IT" sz="2800" dirty="0"/>
              <a:t> </a:t>
            </a:r>
            <a:r>
              <a:rPr lang="it-IT" sz="2800" dirty="0" err="1"/>
              <a:t>usually</a:t>
            </a:r>
            <a:r>
              <a:rPr lang="it-IT" sz="2800" dirty="0"/>
              <a:t> </a:t>
            </a:r>
            <a:r>
              <a:rPr lang="it-IT" sz="2800" dirty="0" err="1" smtClean="0"/>
              <a:t>associated</a:t>
            </a:r>
            <a:r>
              <a:rPr lang="it-IT" sz="2800" dirty="0" smtClean="0"/>
              <a:t> with boys</a:t>
            </a:r>
            <a:r>
              <a:rPr lang="it-IT" sz="2800" dirty="0"/>
              <a:t>. </a:t>
            </a:r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356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3682">
        <p14:vortex dir="r"/>
      </p:transition>
    </mc:Choice>
    <mc:Fallback xmlns="">
      <p:transition spd="slow" advTm="336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5000">
              <a:schemeClr val="accent1">
                <a:lumMod val="40000"/>
                <a:lumOff val="60000"/>
              </a:schemeClr>
            </a:gs>
            <a:gs pos="69000">
              <a:srgbClr val="CFCFCF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87061" y="725213"/>
            <a:ext cx="9165021" cy="5286703"/>
          </a:xfrm>
        </p:spPr>
        <p:txBody>
          <a:bodyPr>
            <a:normAutofit fontScale="62500" lnSpcReduction="20000"/>
          </a:bodyPr>
          <a:lstStyle/>
          <a:p>
            <a:pPr algn="just"/>
            <a:endParaRPr lang="it-IT" sz="2800" dirty="0" smtClean="0"/>
          </a:p>
          <a:p>
            <a:pPr algn="just"/>
            <a:r>
              <a:rPr lang="it-IT" sz="4500" dirty="0" smtClean="0"/>
              <a:t>I </a:t>
            </a:r>
            <a:r>
              <a:rPr lang="it-IT" sz="4500" dirty="0" err="1" smtClean="0"/>
              <a:t>am</a:t>
            </a:r>
            <a:r>
              <a:rPr lang="it-IT" sz="4500" dirty="0" smtClean="0"/>
              <a:t> Chiara and  </a:t>
            </a:r>
            <a:r>
              <a:rPr lang="it-IT" sz="4500" dirty="0" err="1" smtClean="0"/>
              <a:t>I’m</a:t>
            </a:r>
            <a:r>
              <a:rPr lang="it-IT" sz="4500" dirty="0" smtClean="0"/>
              <a:t> 12 </a:t>
            </a:r>
            <a:r>
              <a:rPr lang="it-IT" sz="4500" dirty="0" err="1" smtClean="0"/>
              <a:t>years</a:t>
            </a:r>
            <a:r>
              <a:rPr lang="it-IT" sz="4500" dirty="0" smtClean="0"/>
              <a:t> </a:t>
            </a:r>
            <a:r>
              <a:rPr lang="it-IT" sz="4500" dirty="0" err="1" smtClean="0"/>
              <a:t>old</a:t>
            </a:r>
            <a:r>
              <a:rPr lang="it-IT" sz="4500" dirty="0" smtClean="0"/>
              <a:t>.  </a:t>
            </a:r>
            <a:r>
              <a:rPr lang="it-IT" sz="4500" dirty="0" err="1" smtClean="0"/>
              <a:t>My</a:t>
            </a:r>
            <a:r>
              <a:rPr lang="it-IT" sz="4500" dirty="0" smtClean="0"/>
              <a:t>  </a:t>
            </a:r>
            <a:r>
              <a:rPr lang="it-IT" sz="4500" dirty="0" err="1" smtClean="0"/>
              <a:t>favourite</a:t>
            </a:r>
            <a:r>
              <a:rPr lang="it-IT" sz="4500" dirty="0" smtClean="0"/>
              <a:t>  color  </a:t>
            </a:r>
            <a:r>
              <a:rPr lang="it-IT" sz="4500" dirty="0" err="1" smtClean="0"/>
              <a:t>is</a:t>
            </a:r>
            <a:r>
              <a:rPr lang="it-IT" sz="4500" dirty="0" smtClean="0">
                <a:solidFill>
                  <a:srgbClr val="FF0000"/>
                </a:solidFill>
              </a:rPr>
              <a:t> </a:t>
            </a:r>
            <a:r>
              <a:rPr lang="it-IT" sz="4500" b="1" dirty="0" err="1" smtClean="0">
                <a:solidFill>
                  <a:srgbClr val="FF0000"/>
                </a:solidFill>
              </a:rPr>
              <a:t>red</a:t>
            </a:r>
            <a:r>
              <a:rPr lang="it-IT" sz="4500" dirty="0" smtClean="0"/>
              <a:t> </a:t>
            </a:r>
            <a:r>
              <a:rPr lang="it-IT" sz="4500" dirty="0" err="1" smtClean="0"/>
              <a:t>because</a:t>
            </a:r>
            <a:r>
              <a:rPr lang="it-IT" sz="4500" dirty="0" smtClean="0"/>
              <a:t>  </a:t>
            </a:r>
            <a:r>
              <a:rPr lang="it-IT" sz="4500" dirty="0" err="1" smtClean="0"/>
              <a:t>it</a:t>
            </a:r>
            <a:r>
              <a:rPr lang="it-IT" sz="4500" dirty="0" smtClean="0"/>
              <a:t>  </a:t>
            </a:r>
            <a:r>
              <a:rPr lang="it-IT" sz="4500" dirty="0" err="1" smtClean="0"/>
              <a:t>makes</a:t>
            </a:r>
            <a:r>
              <a:rPr lang="it-IT" sz="4500" dirty="0" smtClean="0"/>
              <a:t> me happy. </a:t>
            </a:r>
          </a:p>
          <a:p>
            <a:pPr algn="just"/>
            <a:endParaRPr lang="it-IT" sz="4500" dirty="0" smtClean="0"/>
          </a:p>
          <a:p>
            <a:pPr algn="just"/>
            <a:r>
              <a:rPr lang="it-IT" sz="4500" dirty="0" smtClean="0"/>
              <a:t>I </a:t>
            </a:r>
            <a:r>
              <a:rPr lang="it-IT" sz="4500" dirty="0" err="1" smtClean="0"/>
              <a:t>am</a:t>
            </a:r>
            <a:r>
              <a:rPr lang="it-IT" sz="4500" dirty="0" smtClean="0"/>
              <a:t> Federico and I’m 12 </a:t>
            </a:r>
            <a:r>
              <a:rPr lang="it-IT" sz="4500" dirty="0" err="1" smtClean="0"/>
              <a:t>years</a:t>
            </a:r>
            <a:r>
              <a:rPr lang="it-IT" sz="4500" dirty="0" smtClean="0"/>
              <a:t> </a:t>
            </a:r>
            <a:r>
              <a:rPr lang="it-IT" sz="4500" dirty="0" err="1" smtClean="0"/>
              <a:t>old</a:t>
            </a:r>
            <a:r>
              <a:rPr lang="it-IT" sz="4500" dirty="0" smtClean="0"/>
              <a:t>, for me </a:t>
            </a:r>
            <a:r>
              <a:rPr lang="it-IT" sz="4500" b="1" dirty="0" smtClean="0">
                <a:solidFill>
                  <a:srgbClr val="00B0F0"/>
                </a:solidFill>
              </a:rPr>
              <a:t>light blue </a:t>
            </a:r>
            <a:r>
              <a:rPr lang="it-IT" sz="4500" dirty="0" err="1" smtClean="0"/>
              <a:t>is</a:t>
            </a:r>
            <a:r>
              <a:rPr lang="it-IT" sz="4500" dirty="0" smtClean="0"/>
              <a:t> the best </a:t>
            </a:r>
            <a:r>
              <a:rPr lang="it-IT" sz="4500" dirty="0" err="1" smtClean="0"/>
              <a:t>colour</a:t>
            </a:r>
            <a:r>
              <a:rPr lang="it-IT" sz="4500" dirty="0" smtClean="0"/>
              <a:t> </a:t>
            </a:r>
            <a:r>
              <a:rPr lang="it-IT" sz="4500" dirty="0" err="1" smtClean="0"/>
              <a:t>because</a:t>
            </a:r>
            <a:r>
              <a:rPr lang="it-IT" sz="4500" dirty="0" smtClean="0"/>
              <a:t> </a:t>
            </a:r>
            <a:r>
              <a:rPr lang="it-IT" sz="4500" dirty="0" err="1" smtClean="0"/>
              <a:t>it</a:t>
            </a:r>
            <a:r>
              <a:rPr lang="it-IT" sz="4500" dirty="0" smtClean="0"/>
              <a:t> </a:t>
            </a:r>
            <a:r>
              <a:rPr lang="it-IT" sz="4500" dirty="0" err="1" smtClean="0"/>
              <a:t>is</a:t>
            </a:r>
            <a:r>
              <a:rPr lang="it-IT" sz="4500" dirty="0" smtClean="0"/>
              <a:t> </a:t>
            </a:r>
            <a:r>
              <a:rPr lang="it-IT" sz="4500" dirty="0" err="1" smtClean="0"/>
              <a:t>happiness</a:t>
            </a:r>
            <a:r>
              <a:rPr lang="it-IT" sz="4500" dirty="0" smtClean="0"/>
              <a:t> and </a:t>
            </a:r>
            <a:r>
              <a:rPr lang="it-IT" sz="4500" dirty="0" err="1" smtClean="0"/>
              <a:t>good</a:t>
            </a:r>
            <a:r>
              <a:rPr lang="it-IT" sz="4500" dirty="0" smtClean="0"/>
              <a:t> </a:t>
            </a:r>
            <a:r>
              <a:rPr lang="it-IT" sz="4500" dirty="0" err="1" smtClean="0"/>
              <a:t>things</a:t>
            </a:r>
            <a:r>
              <a:rPr lang="it-IT" sz="4500" dirty="0" smtClean="0"/>
              <a:t>.</a:t>
            </a:r>
          </a:p>
          <a:p>
            <a:pPr algn="just"/>
            <a:r>
              <a:rPr lang="it-IT" sz="4500" dirty="0" smtClean="0"/>
              <a:t> </a:t>
            </a:r>
          </a:p>
          <a:p>
            <a:pPr algn="just"/>
            <a:r>
              <a:rPr lang="en-US" sz="4500" dirty="0"/>
              <a:t>My name is Noemi and I am 12 years old. My favorite colors is </a:t>
            </a:r>
            <a:r>
              <a:rPr lang="en-US" sz="4500" b="1" dirty="0">
                <a:solidFill>
                  <a:srgbClr val="00B0F0"/>
                </a:solidFill>
              </a:rPr>
              <a:t>light </a:t>
            </a:r>
            <a:r>
              <a:rPr lang="en-US" sz="4500" b="1" dirty="0" smtClean="0">
                <a:solidFill>
                  <a:srgbClr val="00B0F0"/>
                </a:solidFill>
              </a:rPr>
              <a:t>blue </a:t>
            </a:r>
            <a:r>
              <a:rPr lang="en-US" sz="4500" dirty="0" smtClean="0"/>
              <a:t>because </a:t>
            </a:r>
            <a:r>
              <a:rPr lang="en-US" sz="4500" dirty="0"/>
              <a:t>it gives me peace and harmony. I also like green and red.</a:t>
            </a:r>
            <a:endParaRPr lang="it-IT" sz="4500" dirty="0"/>
          </a:p>
          <a:p>
            <a:pPr algn="just"/>
            <a:r>
              <a:rPr lang="en-US" sz="4500" dirty="0"/>
              <a:t>All colors are beautiful and cheerful except for black I associate with sadness.</a:t>
            </a:r>
            <a:endParaRPr lang="it-IT" sz="4500" dirty="0"/>
          </a:p>
          <a:p>
            <a:pPr algn="just"/>
            <a:endParaRPr lang="it-IT" sz="2800" dirty="0"/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356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3682">
        <p14:vortex dir="r"/>
      </p:transition>
    </mc:Choice>
    <mc:Fallback xmlns="">
      <p:transition spd="slow" advTm="336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5000">
              <a:schemeClr val="accent1">
                <a:lumMod val="40000"/>
                <a:lumOff val="60000"/>
              </a:schemeClr>
            </a:gs>
            <a:gs pos="69000">
              <a:srgbClr val="CFCFCF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09297" y="462454"/>
            <a:ext cx="10615448" cy="577017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11200" dirty="0"/>
              <a:t>Hello I am  Antonella and I am 12 years </a:t>
            </a:r>
            <a:r>
              <a:rPr lang="en-US" sz="11200" dirty="0" err="1" smtClean="0"/>
              <a:t>old.My</a:t>
            </a:r>
            <a:r>
              <a:rPr lang="en-US" sz="11200" dirty="0" smtClean="0"/>
              <a:t> </a:t>
            </a:r>
            <a:r>
              <a:rPr lang="en-US" sz="11200" dirty="0" err="1"/>
              <a:t>favourite</a:t>
            </a:r>
            <a:r>
              <a:rPr lang="en-US" sz="11200" dirty="0"/>
              <a:t> color is </a:t>
            </a:r>
            <a:r>
              <a:rPr lang="en-US" sz="11200" b="1" dirty="0">
                <a:solidFill>
                  <a:schemeClr val="accent1">
                    <a:lumMod val="75000"/>
                  </a:schemeClr>
                </a:solidFill>
              </a:rPr>
              <a:t>blue</a:t>
            </a:r>
            <a:r>
              <a:rPr lang="en-US" sz="11200" dirty="0"/>
              <a:t> because it is everywhere and makes me dream when I close my eyes. However  I like all </a:t>
            </a:r>
            <a:r>
              <a:rPr lang="en-US" sz="11200" dirty="0" err="1"/>
              <a:t>colours</a:t>
            </a:r>
            <a:r>
              <a:rPr lang="en-US" sz="11200" dirty="0"/>
              <a:t>.</a:t>
            </a:r>
            <a:endParaRPr lang="it-IT" sz="11200" dirty="0"/>
          </a:p>
          <a:p>
            <a:r>
              <a:rPr lang="en-US" sz="11200" dirty="0"/>
              <a:t> </a:t>
            </a:r>
            <a:endParaRPr lang="it-IT" sz="11200" dirty="0"/>
          </a:p>
          <a:p>
            <a:pPr algn="just"/>
            <a:r>
              <a:rPr lang="en-US" sz="11200" dirty="0"/>
              <a:t>Hi, my name is Irene. My </a:t>
            </a:r>
            <a:r>
              <a:rPr lang="en-US" sz="11200" dirty="0" err="1"/>
              <a:t>favourite</a:t>
            </a:r>
            <a:r>
              <a:rPr lang="en-US" sz="11200" dirty="0"/>
              <a:t> color is </a:t>
            </a:r>
            <a:r>
              <a:rPr lang="en-US" sz="11200" b="1" dirty="0">
                <a:solidFill>
                  <a:schemeClr val="accent6">
                    <a:lumMod val="75000"/>
                  </a:schemeClr>
                </a:solidFill>
              </a:rPr>
              <a:t>green</a:t>
            </a:r>
            <a:r>
              <a:rPr lang="en-US" sz="11200" dirty="0"/>
              <a:t> because even in the bad days thinking about the green makes me happier. My second </a:t>
            </a:r>
            <a:r>
              <a:rPr lang="en-US" sz="11200" dirty="0" err="1"/>
              <a:t>favourite</a:t>
            </a:r>
            <a:r>
              <a:rPr lang="en-US" sz="11200" dirty="0"/>
              <a:t> color is </a:t>
            </a:r>
            <a:r>
              <a:rPr lang="en-US" sz="11200" dirty="0">
                <a:solidFill>
                  <a:srgbClr val="00B0F0"/>
                </a:solidFill>
              </a:rPr>
              <a:t>light blue </a:t>
            </a:r>
            <a:r>
              <a:rPr lang="en-US" sz="11200" dirty="0"/>
              <a:t>because it reminds me of the calm sea. My third </a:t>
            </a:r>
            <a:r>
              <a:rPr lang="en-US" sz="11200" dirty="0" err="1"/>
              <a:t>favourite</a:t>
            </a:r>
            <a:r>
              <a:rPr lang="en-US" sz="11200" dirty="0"/>
              <a:t> color is </a:t>
            </a:r>
            <a:r>
              <a:rPr lang="en-US" sz="11200" dirty="0">
                <a:solidFill>
                  <a:srgbClr val="FFC000"/>
                </a:solidFill>
              </a:rPr>
              <a:t>yellow</a:t>
            </a:r>
            <a:r>
              <a:rPr lang="en-US" sz="11200" dirty="0"/>
              <a:t>: because it is a source of heat. Another color I like is blue because it reminds me of a sky with a cascade of stars. I also like  red because it reminds me of the fire burning in the long winter evenings. I like brown because it is the </a:t>
            </a:r>
            <a:r>
              <a:rPr lang="en-US" sz="11200" dirty="0" err="1"/>
              <a:t>colour</a:t>
            </a:r>
            <a:r>
              <a:rPr lang="en-US" sz="11200" dirty="0"/>
              <a:t> of chestnuts. Black for me is the end of something that has no hope. I love colors !</a:t>
            </a:r>
            <a:endParaRPr lang="it-IT" sz="11200" dirty="0"/>
          </a:p>
          <a:p>
            <a:pPr algn="just"/>
            <a:endParaRPr lang="it-IT" sz="7400" dirty="0" smtClean="0"/>
          </a:p>
          <a:p>
            <a:pPr algn="just"/>
            <a:endParaRPr lang="it-IT" sz="3800" dirty="0" smtClean="0"/>
          </a:p>
          <a:p>
            <a:pPr algn="just"/>
            <a:endParaRPr lang="it-IT" sz="2800" dirty="0"/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684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3682">
        <p14:vortex dir="r"/>
      </p:transition>
    </mc:Choice>
    <mc:Fallback xmlns="">
      <p:transition spd="slow" advTm="336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5000">
              <a:schemeClr val="accent1">
                <a:lumMod val="40000"/>
                <a:lumOff val="60000"/>
              </a:schemeClr>
            </a:gs>
            <a:gs pos="69000">
              <a:srgbClr val="CFCFCF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1131" y="662151"/>
            <a:ext cx="10625959" cy="532874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/>
              <a:t>Hello, my name is Martina, I am 12 years old.                                                My </a:t>
            </a:r>
            <a:r>
              <a:rPr lang="en-US" sz="2800" dirty="0" err="1"/>
              <a:t>favourite</a:t>
            </a:r>
            <a:r>
              <a:rPr lang="en-US" sz="2800" dirty="0"/>
              <a:t> </a:t>
            </a:r>
            <a:r>
              <a:rPr lang="en-US" sz="2800" dirty="0" err="1"/>
              <a:t>colour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rgbClr val="0070C0"/>
                </a:solidFill>
              </a:rPr>
              <a:t>blue</a:t>
            </a:r>
            <a:r>
              <a:rPr lang="en-US" sz="2800" dirty="0"/>
              <a:t>. I love </a:t>
            </a:r>
            <a:r>
              <a:rPr lang="en-US" sz="2800" dirty="0" smtClean="0"/>
              <a:t>light </a:t>
            </a:r>
            <a:r>
              <a:rPr lang="en-US" sz="2800" dirty="0"/>
              <a:t>blue but I hate pink, I like orange and I don't like green.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Hi, I'm Federica, I'm 12 years old, I live in </a:t>
            </a:r>
            <a:r>
              <a:rPr lang="en-US" sz="2800" dirty="0" err="1"/>
              <a:t>Bareggio</a:t>
            </a:r>
            <a:r>
              <a:rPr lang="en-US" sz="2800" dirty="0"/>
              <a:t>, near Milan. My </a:t>
            </a:r>
            <a:r>
              <a:rPr lang="en-US" sz="2800" dirty="0" err="1"/>
              <a:t>favourite</a:t>
            </a:r>
            <a:r>
              <a:rPr lang="en-US" sz="2800" dirty="0"/>
              <a:t> </a:t>
            </a:r>
            <a:r>
              <a:rPr lang="en-US" sz="2800" dirty="0" err="1"/>
              <a:t>colour</a:t>
            </a:r>
            <a:r>
              <a:rPr lang="en-US" sz="2800" dirty="0"/>
              <a:t> is </a:t>
            </a:r>
            <a:r>
              <a:rPr lang="en-US" sz="2800" b="1" dirty="0">
                <a:solidFill>
                  <a:srgbClr val="EC6614"/>
                </a:solidFill>
              </a:rPr>
              <a:t>orange</a:t>
            </a:r>
            <a:r>
              <a:rPr lang="en-US" sz="2800" dirty="0"/>
              <a:t> because it reminds  me of the summer. I like other </a:t>
            </a:r>
            <a:r>
              <a:rPr lang="en-US" sz="2800" dirty="0" err="1"/>
              <a:t>colours</a:t>
            </a:r>
            <a:r>
              <a:rPr lang="en-US" sz="2800" dirty="0"/>
              <a:t> too, like light blue and yellow. Usually who loves orange is optimistic, sincere and generous. I really like </a:t>
            </a:r>
            <a:r>
              <a:rPr lang="en-US" sz="2800" dirty="0" err="1"/>
              <a:t>colours</a:t>
            </a:r>
            <a:r>
              <a:rPr lang="en-US" sz="2800" dirty="0"/>
              <a:t> because they make me happy.</a:t>
            </a:r>
            <a:endParaRPr lang="it-IT" sz="2800" dirty="0"/>
          </a:p>
          <a:p>
            <a:pPr algn="just"/>
            <a:endParaRPr lang="it-IT" sz="2800" dirty="0"/>
          </a:p>
          <a:p>
            <a:pPr algn="just"/>
            <a:endParaRPr lang="it-IT" sz="2800" dirty="0" smtClean="0"/>
          </a:p>
          <a:p>
            <a:pPr algn="just"/>
            <a:endParaRPr lang="it-IT" sz="2800" dirty="0"/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3682">
        <p14:vortex dir="r"/>
      </p:transition>
    </mc:Choice>
    <mc:Fallback xmlns="">
      <p:transition spd="slow" advTm="336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5000">
              <a:schemeClr val="accent1">
                <a:lumMod val="40000"/>
                <a:lumOff val="60000"/>
              </a:schemeClr>
            </a:gs>
            <a:gs pos="69000">
              <a:srgbClr val="CFCFCF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1544" y="567559"/>
            <a:ext cx="9911255" cy="586477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de-DE" sz="5900" dirty="0" smtClean="0"/>
              <a:t>I </a:t>
            </a:r>
            <a:r>
              <a:rPr lang="de-DE" sz="5900" dirty="0"/>
              <a:t>am Nicoleta, </a:t>
            </a:r>
            <a:r>
              <a:rPr lang="de-DE" sz="5900" dirty="0" err="1"/>
              <a:t>my</a:t>
            </a:r>
            <a:r>
              <a:rPr lang="de-DE" sz="5900" dirty="0"/>
              <a:t> </a:t>
            </a:r>
            <a:r>
              <a:rPr lang="de-DE" sz="5900" dirty="0" err="1"/>
              <a:t>favourite</a:t>
            </a:r>
            <a:r>
              <a:rPr lang="de-DE" sz="5900" dirty="0"/>
              <a:t> </a:t>
            </a:r>
            <a:r>
              <a:rPr lang="de-DE" sz="5900" dirty="0" err="1"/>
              <a:t>color</a:t>
            </a:r>
            <a:r>
              <a:rPr lang="de-DE" sz="5900" dirty="0"/>
              <a:t> </a:t>
            </a:r>
            <a:r>
              <a:rPr lang="de-DE" sz="5900" dirty="0" err="1" smtClean="0"/>
              <a:t>is</a:t>
            </a:r>
            <a:r>
              <a:rPr lang="de-DE" sz="5900" dirty="0" smtClean="0"/>
              <a:t> </a:t>
            </a:r>
            <a:r>
              <a:rPr lang="de-DE" sz="5900" dirty="0" err="1"/>
              <a:t>white</a:t>
            </a:r>
            <a:r>
              <a:rPr lang="de-DE" sz="5900" dirty="0"/>
              <a:t>. I like </a:t>
            </a:r>
            <a:r>
              <a:rPr lang="de-DE" sz="5900" dirty="0" err="1" smtClean="0"/>
              <a:t>it</a:t>
            </a:r>
            <a:r>
              <a:rPr lang="de-DE" sz="5900" dirty="0" smtClean="0"/>
              <a:t> </a:t>
            </a:r>
            <a:r>
              <a:rPr lang="de-DE" sz="5900" dirty="0" err="1" smtClean="0"/>
              <a:t>because</a:t>
            </a:r>
            <a:r>
              <a:rPr lang="de-DE" sz="5900" dirty="0" smtClean="0"/>
              <a:t> </a:t>
            </a:r>
            <a:r>
              <a:rPr lang="de-DE" sz="5900" dirty="0" err="1"/>
              <a:t>it</a:t>
            </a:r>
            <a:r>
              <a:rPr lang="de-DE" sz="5900" dirty="0"/>
              <a:t> </a:t>
            </a:r>
            <a:r>
              <a:rPr lang="de-DE" sz="5900" dirty="0" err="1"/>
              <a:t>is</a:t>
            </a:r>
            <a:r>
              <a:rPr lang="de-DE" sz="5900" dirty="0"/>
              <a:t> </a:t>
            </a:r>
            <a:r>
              <a:rPr lang="de-DE" sz="5900" dirty="0" err="1"/>
              <a:t>the</a:t>
            </a:r>
            <a:r>
              <a:rPr lang="de-DE" sz="5900" dirty="0"/>
              <a:t> </a:t>
            </a:r>
            <a:r>
              <a:rPr lang="de-DE" sz="5900" dirty="0" err="1"/>
              <a:t>color</a:t>
            </a:r>
            <a:r>
              <a:rPr lang="de-DE" sz="5900" dirty="0"/>
              <a:t> </a:t>
            </a:r>
            <a:r>
              <a:rPr lang="de-DE" sz="5900" dirty="0" err="1"/>
              <a:t>of</a:t>
            </a:r>
            <a:r>
              <a:rPr lang="de-DE" sz="5900" dirty="0"/>
              <a:t> </a:t>
            </a:r>
            <a:r>
              <a:rPr lang="de-DE" sz="5900" dirty="0" err="1"/>
              <a:t>purity</a:t>
            </a:r>
            <a:r>
              <a:rPr lang="de-DE" sz="5900" dirty="0"/>
              <a:t>, </a:t>
            </a:r>
            <a:r>
              <a:rPr lang="de-DE" sz="5900" dirty="0" err="1" smtClean="0"/>
              <a:t>it</a:t>
            </a:r>
            <a:r>
              <a:rPr lang="de-DE" sz="5900" dirty="0" smtClean="0"/>
              <a:t> </a:t>
            </a:r>
            <a:r>
              <a:rPr lang="de-DE" sz="5900" dirty="0" err="1" smtClean="0"/>
              <a:t>represents</a:t>
            </a:r>
            <a:r>
              <a:rPr lang="de-DE" sz="5900" dirty="0" smtClean="0"/>
              <a:t> </a:t>
            </a:r>
            <a:r>
              <a:rPr lang="de-DE" sz="5900" dirty="0" err="1" smtClean="0"/>
              <a:t>peace</a:t>
            </a:r>
            <a:r>
              <a:rPr lang="de-DE" sz="5900" dirty="0"/>
              <a:t>, </a:t>
            </a:r>
            <a:r>
              <a:rPr lang="de-DE" sz="5900" dirty="0" err="1"/>
              <a:t>wisdom</a:t>
            </a:r>
            <a:r>
              <a:rPr lang="de-DE" sz="5900" dirty="0"/>
              <a:t> </a:t>
            </a:r>
            <a:r>
              <a:rPr lang="de-DE" sz="5900" dirty="0" err="1"/>
              <a:t>and</a:t>
            </a:r>
            <a:r>
              <a:rPr lang="de-DE" sz="5900" dirty="0"/>
              <a:t> </a:t>
            </a:r>
            <a:r>
              <a:rPr lang="de-DE" sz="5900" dirty="0" err="1" smtClean="0"/>
              <a:t>reminds</a:t>
            </a:r>
            <a:r>
              <a:rPr lang="de-DE" sz="5900" dirty="0" smtClean="0"/>
              <a:t> </a:t>
            </a:r>
            <a:r>
              <a:rPr lang="de-DE" sz="5900" dirty="0" err="1" smtClean="0"/>
              <a:t>me</a:t>
            </a:r>
            <a:r>
              <a:rPr lang="de-DE" sz="5900" dirty="0" smtClean="0"/>
              <a:t> </a:t>
            </a:r>
            <a:r>
              <a:rPr lang="de-DE" sz="5900" dirty="0" err="1" smtClean="0"/>
              <a:t>of</a:t>
            </a:r>
            <a:r>
              <a:rPr lang="de-DE" sz="5900" dirty="0" smtClean="0"/>
              <a:t> </a:t>
            </a:r>
            <a:r>
              <a:rPr lang="de-DE" sz="5900" dirty="0" err="1"/>
              <a:t>the</a:t>
            </a:r>
            <a:r>
              <a:rPr lang="de-DE" sz="5900" dirty="0"/>
              <a:t> </a:t>
            </a:r>
            <a:r>
              <a:rPr lang="de-DE" sz="5900" dirty="0" err="1"/>
              <a:t>pearls</a:t>
            </a:r>
            <a:r>
              <a:rPr lang="de-DE" sz="5900" dirty="0"/>
              <a:t>.</a:t>
            </a:r>
            <a:endParaRPr lang="it-IT" sz="5900" dirty="0"/>
          </a:p>
          <a:p>
            <a:pPr lvl="0" algn="just"/>
            <a:r>
              <a:rPr lang="en-US" sz="5900" dirty="0" smtClean="0"/>
              <a:t>I also like </a:t>
            </a:r>
            <a:r>
              <a:rPr lang="en-US" sz="5900" b="1" dirty="0" smtClean="0">
                <a:solidFill>
                  <a:srgbClr val="FF3300"/>
                </a:solidFill>
              </a:rPr>
              <a:t>Orange</a:t>
            </a:r>
            <a:r>
              <a:rPr lang="en-US" sz="5900" dirty="0" smtClean="0"/>
              <a:t> because I think it is </a:t>
            </a:r>
            <a:r>
              <a:rPr lang="en-US" sz="5900" dirty="0"/>
              <a:t>a symbol of inner harmony, artistic creativity, confidence in themselves and in </a:t>
            </a:r>
            <a:r>
              <a:rPr lang="en-US" sz="5900" dirty="0" smtClean="0"/>
              <a:t>others.</a:t>
            </a:r>
          </a:p>
          <a:p>
            <a:pPr algn="just"/>
            <a:endParaRPr lang="en-US" sz="5900" dirty="0" smtClean="0"/>
          </a:p>
          <a:p>
            <a:pPr algn="just"/>
            <a:endParaRPr lang="en-US" sz="5900" dirty="0"/>
          </a:p>
          <a:p>
            <a:pPr algn="just"/>
            <a:r>
              <a:rPr lang="en-US" sz="5900" dirty="0" smtClean="0"/>
              <a:t>Hi</a:t>
            </a:r>
            <a:r>
              <a:rPr lang="en-US" sz="5900" dirty="0"/>
              <a:t>, my name is Chiara, I am 12 years old. For me the colors represent emotions…</a:t>
            </a:r>
            <a:endParaRPr lang="it-IT" sz="5900" dirty="0"/>
          </a:p>
          <a:p>
            <a:pPr algn="just"/>
            <a:r>
              <a:rPr lang="en-US" sz="5900" dirty="0">
                <a:solidFill>
                  <a:srgbClr val="FF0000"/>
                </a:solidFill>
              </a:rPr>
              <a:t>Red</a:t>
            </a:r>
            <a:r>
              <a:rPr lang="en-US" sz="5900" dirty="0"/>
              <a:t> love, </a:t>
            </a:r>
            <a:r>
              <a:rPr lang="en-US" sz="5900" dirty="0">
                <a:solidFill>
                  <a:schemeClr val="accent6">
                    <a:lumMod val="75000"/>
                  </a:schemeClr>
                </a:solidFill>
              </a:rPr>
              <a:t>green</a:t>
            </a:r>
            <a:r>
              <a:rPr lang="en-US" sz="5900" dirty="0"/>
              <a:t> hope, black death, </a:t>
            </a:r>
            <a:r>
              <a:rPr lang="en-US" sz="5900" dirty="0">
                <a:solidFill>
                  <a:srgbClr val="FF00FF"/>
                </a:solidFill>
              </a:rPr>
              <a:t>pink</a:t>
            </a:r>
            <a:r>
              <a:rPr lang="en-US" sz="5900" dirty="0"/>
              <a:t> passion, </a:t>
            </a:r>
            <a:r>
              <a:rPr lang="en-US" sz="5900" dirty="0">
                <a:solidFill>
                  <a:schemeClr val="accent3">
                    <a:lumMod val="75000"/>
                  </a:schemeClr>
                </a:solidFill>
              </a:rPr>
              <a:t>gray</a:t>
            </a:r>
            <a:r>
              <a:rPr lang="en-US" sz="5900" dirty="0"/>
              <a:t> sadness, </a:t>
            </a:r>
            <a:r>
              <a:rPr lang="en-US" sz="5900" dirty="0">
                <a:solidFill>
                  <a:srgbClr val="00B0F0"/>
                </a:solidFill>
              </a:rPr>
              <a:t>light blue</a:t>
            </a:r>
            <a:r>
              <a:rPr lang="en-US" sz="5900" dirty="0"/>
              <a:t> peace and finally </a:t>
            </a:r>
            <a:r>
              <a:rPr lang="en-US" sz="5900" dirty="0">
                <a:solidFill>
                  <a:schemeClr val="accent5">
                    <a:lumMod val="75000"/>
                  </a:schemeClr>
                </a:solidFill>
              </a:rPr>
              <a:t>blue</a:t>
            </a:r>
            <a:r>
              <a:rPr lang="en-US" sz="5900" dirty="0"/>
              <a:t> happiness.</a:t>
            </a:r>
            <a:endParaRPr lang="it-IT" sz="5900" dirty="0"/>
          </a:p>
          <a:p>
            <a:pPr algn="just"/>
            <a:r>
              <a:rPr lang="en-US" sz="5900" dirty="0"/>
              <a:t>But my </a:t>
            </a:r>
            <a:r>
              <a:rPr lang="en-US" sz="5900" dirty="0" err="1"/>
              <a:t>favourite</a:t>
            </a:r>
            <a:r>
              <a:rPr lang="en-US" sz="5900" dirty="0"/>
              <a:t> color  is and always remains </a:t>
            </a:r>
            <a:r>
              <a:rPr lang="en-US" sz="5900" b="1" dirty="0">
                <a:solidFill>
                  <a:schemeClr val="accent5">
                    <a:lumMod val="75000"/>
                  </a:schemeClr>
                </a:solidFill>
              </a:rPr>
              <a:t>blue</a:t>
            </a:r>
            <a:r>
              <a:rPr lang="en-US" sz="5900" dirty="0"/>
              <a:t>.   </a:t>
            </a:r>
            <a:endParaRPr lang="it-IT" sz="5900" dirty="0"/>
          </a:p>
          <a:p>
            <a:pPr lvl="0" algn="just"/>
            <a:endParaRPr lang="en-US" sz="4000" dirty="0"/>
          </a:p>
          <a:p>
            <a:pPr algn="just"/>
            <a:endParaRPr lang="it-IT" sz="2800" dirty="0"/>
          </a:p>
          <a:p>
            <a:pPr algn="just"/>
            <a:endParaRPr lang="it-IT" sz="2800" dirty="0" smtClean="0"/>
          </a:p>
          <a:p>
            <a:pPr algn="just"/>
            <a:endParaRPr lang="it-IT" sz="2800" dirty="0"/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327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3682">
        <p14:vortex dir="r"/>
      </p:transition>
    </mc:Choice>
    <mc:Fallback xmlns="">
      <p:transition spd="slow" advTm="336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15000">
              <a:schemeClr val="accent1">
                <a:lumMod val="40000"/>
                <a:lumOff val="60000"/>
              </a:schemeClr>
            </a:gs>
            <a:gs pos="69000">
              <a:srgbClr val="CFCFCF"/>
            </a:gs>
            <a:gs pos="97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1544" y="567559"/>
            <a:ext cx="9911255" cy="5864772"/>
          </a:xfrm>
        </p:spPr>
        <p:txBody>
          <a:bodyPr>
            <a:normAutofit fontScale="92500" lnSpcReduction="20000"/>
          </a:bodyPr>
          <a:lstStyle/>
          <a:p>
            <a:endParaRPr lang="it-IT" sz="9600" dirty="0" smtClean="0"/>
          </a:p>
          <a:p>
            <a:endParaRPr lang="it-IT" sz="9600" dirty="0"/>
          </a:p>
          <a:p>
            <a:r>
              <a:rPr lang="it-IT" sz="9600" dirty="0" err="1" smtClean="0">
                <a:solidFill>
                  <a:srgbClr val="00B0F0"/>
                </a:solidFill>
              </a:rPr>
              <a:t>C</a:t>
            </a:r>
            <a:r>
              <a:rPr lang="it-IT" sz="9600" dirty="0" err="1" smtClean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it-IT" sz="9600" dirty="0" err="1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it-IT" sz="9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it-IT" sz="9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</a:t>
            </a:r>
            <a:r>
              <a:rPr lang="it-IT" sz="9600" dirty="0" err="1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it-IT" sz="9600" dirty="0" err="1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it-IT" sz="9600" dirty="0" smtClean="0"/>
              <a:t> </a:t>
            </a:r>
            <a:r>
              <a:rPr lang="it-IT" sz="9600" dirty="0" err="1" smtClean="0">
                <a:solidFill>
                  <a:srgbClr val="C00000"/>
                </a:solidFill>
              </a:rPr>
              <a:t>m</a:t>
            </a:r>
            <a:r>
              <a:rPr lang="it-IT" sz="9600" dirty="0" err="1" smtClean="0">
                <a:solidFill>
                  <a:srgbClr val="008000"/>
                </a:solidFill>
              </a:rPr>
              <a:t>@</a:t>
            </a:r>
            <a:r>
              <a:rPr lang="it-IT" sz="9600" dirty="0" err="1" smtClean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it-IT" sz="96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it-IT" sz="9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</a:t>
            </a:r>
            <a:r>
              <a:rPr lang="it-IT" sz="9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</a:t>
            </a:r>
            <a:endParaRPr lang="it-IT" sz="9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0" algn="just"/>
            <a:endParaRPr lang="en-US" sz="4000" dirty="0"/>
          </a:p>
          <a:p>
            <a:pPr algn="just"/>
            <a:endParaRPr lang="it-IT" sz="2800" dirty="0"/>
          </a:p>
          <a:p>
            <a:pPr algn="just"/>
            <a:endParaRPr lang="it-IT" sz="2800" dirty="0" smtClean="0"/>
          </a:p>
          <a:p>
            <a:pPr algn="just"/>
            <a:endParaRPr lang="it-IT" sz="2800" dirty="0"/>
          </a:p>
          <a:p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452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33682">
        <p14:vortex dir="r"/>
      </p:transition>
    </mc:Choice>
    <mc:Fallback xmlns="">
      <p:transition spd="slow" advTm="336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7|1.9|2.5|4.6|3.6|5.3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7|1.9|2.5|4.6|3.6|5.3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7|1.9|2.5|4.6|3.6|5.3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7|1.9|2.5|4.6|3.6|5.3|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7|1.9|2.5|4.6|3.6|5.3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7|1.9|2.5|4.6|3.6|5.3|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7|1.9|2.5|4.6|3.6|5.3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7|1.9|2.5|4.6|3.6|5.3|3.3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602</Words>
  <Application>Microsoft Office PowerPoint</Application>
  <PresentationFormat>Personalizzato</PresentationFormat>
  <Paragraphs>58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Livia Palumbo</dc:creator>
  <cp:lastModifiedBy>Pc</cp:lastModifiedBy>
  <cp:revision>27</cp:revision>
  <dcterms:created xsi:type="dcterms:W3CDTF">2015-10-07T14:45:29Z</dcterms:created>
  <dcterms:modified xsi:type="dcterms:W3CDTF">2015-10-28T15:39:12Z</dcterms:modified>
</cp:coreProperties>
</file>