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FF2F"/>
    <a:srgbClr val="8ED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806434">
            <a:off x="3267995" y="2591707"/>
            <a:ext cx="5326360" cy="1179562"/>
          </a:xfrm>
        </p:spPr>
        <p:txBody>
          <a:bodyPr>
            <a:noAutofit/>
          </a:bodyPr>
          <a:lstStyle/>
          <a:p>
            <a:r>
              <a:rPr lang="it-IT" sz="8800" dirty="0" err="1" smtClean="0">
                <a:solidFill>
                  <a:srgbClr val="FF0000"/>
                </a:solidFill>
              </a:rPr>
              <a:t>Colours</a:t>
            </a:r>
            <a:r>
              <a:rPr lang="it-IT" sz="8800" dirty="0" smtClean="0">
                <a:solidFill>
                  <a:srgbClr val="FF0000"/>
                </a:solidFill>
              </a:rPr>
              <a:t> </a:t>
            </a:r>
            <a:r>
              <a:rPr lang="it-IT" sz="8800" dirty="0" err="1" smtClean="0">
                <a:solidFill>
                  <a:srgbClr val="FF0000"/>
                </a:solidFill>
              </a:rPr>
              <a:t>m@tter</a:t>
            </a:r>
            <a:endParaRPr lang="it-IT" sz="8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4624"/>
            <a:ext cx="322096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20152" y="557921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00FF"/>
                </a:solidFill>
              </a:rPr>
              <a:t>Class 2A Team</a:t>
            </a:r>
          </a:p>
          <a:p>
            <a:pPr algn="ctr"/>
            <a:r>
              <a:rPr lang="it-IT" b="1" dirty="0" smtClean="0">
                <a:solidFill>
                  <a:srgbClr val="0000FF"/>
                </a:solidFill>
              </a:rPr>
              <a:t>ICS Perlasca- Bareggio, </a:t>
            </a:r>
            <a:r>
              <a:rPr lang="it-IT" b="1" dirty="0" err="1" smtClean="0">
                <a:solidFill>
                  <a:srgbClr val="0000FF"/>
                </a:solidFill>
              </a:rPr>
              <a:t>Italy</a:t>
            </a:r>
            <a:endParaRPr lang="it-IT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1470025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0070C0"/>
                </a:solidFill>
              </a:rPr>
              <a:t>OUR FAVOURITE </a:t>
            </a:r>
            <a:r>
              <a:rPr lang="it-IT" sz="4000" dirty="0" smtClean="0">
                <a:solidFill>
                  <a:srgbClr val="0070C0"/>
                </a:solidFill>
              </a:rPr>
              <a:t>COLOR IS </a:t>
            </a:r>
            <a:r>
              <a:rPr lang="it-IT" sz="4000" dirty="0" smtClean="0">
                <a:solidFill>
                  <a:srgbClr val="0070C0"/>
                </a:solidFill>
              </a:rPr>
              <a:t>BLUE</a:t>
            </a:r>
            <a:endParaRPr lang="it-IT" sz="4000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3548" y="1628800"/>
            <a:ext cx="8064896" cy="1584176"/>
          </a:xfrm>
        </p:spPr>
        <p:txBody>
          <a:bodyPr>
            <a:normAutofit/>
          </a:bodyPr>
          <a:lstStyle/>
          <a:p>
            <a:pPr algn="just"/>
            <a:r>
              <a:rPr lang="it-IT" altLang="it-IT" sz="2600" dirty="0">
                <a:solidFill>
                  <a:schemeClr val="bg1"/>
                </a:solidFill>
              </a:rPr>
              <a:t>Hi! I’m Marco and I’m 12 </a:t>
            </a:r>
            <a:r>
              <a:rPr lang="it-IT" altLang="it-IT" sz="2600" dirty="0" err="1">
                <a:solidFill>
                  <a:schemeClr val="bg1"/>
                </a:solidFill>
              </a:rPr>
              <a:t>years</a:t>
            </a:r>
            <a:r>
              <a:rPr lang="it-IT" altLang="it-IT" sz="2600" dirty="0">
                <a:solidFill>
                  <a:schemeClr val="bg1"/>
                </a:solidFill>
              </a:rPr>
              <a:t> </a:t>
            </a:r>
            <a:r>
              <a:rPr lang="it-IT" altLang="it-IT" sz="2600" dirty="0" err="1" smtClean="0">
                <a:solidFill>
                  <a:schemeClr val="bg1"/>
                </a:solidFill>
              </a:rPr>
              <a:t>old</a:t>
            </a:r>
            <a:r>
              <a:rPr lang="it-IT" altLang="it-IT" sz="2600" dirty="0" smtClean="0">
                <a:solidFill>
                  <a:schemeClr val="bg1"/>
                </a:solidFill>
              </a:rPr>
              <a:t>. M</a:t>
            </a:r>
            <a:r>
              <a:rPr lang="it-IT" altLang="it-IT" sz="2600" dirty="0" smtClean="0">
                <a:solidFill>
                  <a:schemeClr val="bg1"/>
                </a:solidFill>
              </a:rPr>
              <a:t>y </a:t>
            </a:r>
            <a:r>
              <a:rPr lang="it-IT" altLang="it-IT" sz="2600" dirty="0" err="1">
                <a:solidFill>
                  <a:schemeClr val="bg1"/>
                </a:solidFill>
              </a:rPr>
              <a:t>favourite</a:t>
            </a:r>
            <a:r>
              <a:rPr lang="it-IT" altLang="it-IT" sz="2600" dirty="0">
                <a:solidFill>
                  <a:schemeClr val="bg1"/>
                </a:solidFill>
              </a:rPr>
              <a:t> </a:t>
            </a:r>
            <a:r>
              <a:rPr lang="it-IT" altLang="it-IT" sz="2600" dirty="0" err="1">
                <a:solidFill>
                  <a:schemeClr val="bg1"/>
                </a:solidFill>
              </a:rPr>
              <a:t>colour</a:t>
            </a:r>
            <a:r>
              <a:rPr lang="it-IT" altLang="it-IT" sz="2600" dirty="0">
                <a:solidFill>
                  <a:schemeClr val="bg1"/>
                </a:solidFill>
              </a:rPr>
              <a:t> </a:t>
            </a:r>
            <a:r>
              <a:rPr lang="it-IT" altLang="it-IT" sz="2600" dirty="0" err="1">
                <a:solidFill>
                  <a:schemeClr val="bg1"/>
                </a:solidFill>
              </a:rPr>
              <a:t>is</a:t>
            </a:r>
            <a:r>
              <a:rPr lang="it-IT" altLang="it-IT" sz="2600" dirty="0">
                <a:solidFill>
                  <a:schemeClr val="bg1"/>
                </a:solidFill>
              </a:rPr>
              <a:t> </a:t>
            </a:r>
            <a:r>
              <a:rPr lang="it-IT" altLang="it-IT" sz="2600" b="1" dirty="0" smtClean="0">
                <a:solidFill>
                  <a:schemeClr val="bg1"/>
                </a:solidFill>
              </a:rPr>
              <a:t>blue</a:t>
            </a:r>
            <a:r>
              <a:rPr lang="it-IT" altLang="it-IT" sz="2600" dirty="0" smtClean="0">
                <a:solidFill>
                  <a:schemeClr val="bg1"/>
                </a:solidFill>
              </a:rPr>
              <a:t>. </a:t>
            </a:r>
            <a:r>
              <a:rPr lang="it-IT" altLang="it-IT" sz="2600" dirty="0">
                <a:solidFill>
                  <a:schemeClr val="bg1"/>
                </a:solidFill>
              </a:rPr>
              <a:t>I </a:t>
            </a:r>
            <a:r>
              <a:rPr lang="it-IT" altLang="it-IT" sz="2600" dirty="0" err="1">
                <a:solidFill>
                  <a:schemeClr val="bg1"/>
                </a:solidFill>
              </a:rPr>
              <a:t>have</a:t>
            </a:r>
            <a:r>
              <a:rPr lang="it-IT" altLang="it-IT" sz="2600" dirty="0">
                <a:solidFill>
                  <a:schemeClr val="bg1"/>
                </a:solidFill>
              </a:rPr>
              <a:t> </a:t>
            </a:r>
            <a:r>
              <a:rPr lang="it-IT" altLang="it-IT" sz="2600" dirty="0" err="1">
                <a:solidFill>
                  <a:schemeClr val="bg1"/>
                </a:solidFill>
              </a:rPr>
              <a:t>one</a:t>
            </a:r>
            <a:r>
              <a:rPr lang="it-IT" altLang="it-IT" sz="2600" dirty="0">
                <a:solidFill>
                  <a:schemeClr val="bg1"/>
                </a:solidFill>
              </a:rPr>
              <a:t> </a:t>
            </a:r>
            <a:r>
              <a:rPr lang="it-IT" altLang="it-IT" sz="2600" dirty="0" err="1">
                <a:solidFill>
                  <a:schemeClr val="bg1"/>
                </a:solidFill>
              </a:rPr>
              <a:t>brother</a:t>
            </a:r>
            <a:r>
              <a:rPr lang="it-IT" altLang="it-IT" sz="2600" dirty="0">
                <a:solidFill>
                  <a:schemeClr val="bg1"/>
                </a:solidFill>
              </a:rPr>
              <a:t> and </a:t>
            </a:r>
            <a:r>
              <a:rPr lang="it-IT" altLang="it-IT" sz="2600" dirty="0" err="1">
                <a:solidFill>
                  <a:schemeClr val="bg1"/>
                </a:solidFill>
              </a:rPr>
              <a:t>he’s</a:t>
            </a:r>
            <a:r>
              <a:rPr lang="it-IT" altLang="it-IT" sz="2600" dirty="0">
                <a:solidFill>
                  <a:schemeClr val="bg1"/>
                </a:solidFill>
              </a:rPr>
              <a:t> 9 </a:t>
            </a:r>
            <a:r>
              <a:rPr lang="it-IT" altLang="it-IT" sz="2600" dirty="0" err="1">
                <a:solidFill>
                  <a:schemeClr val="bg1"/>
                </a:solidFill>
              </a:rPr>
              <a:t>years</a:t>
            </a:r>
            <a:r>
              <a:rPr lang="it-IT" altLang="it-IT" sz="2600" dirty="0">
                <a:solidFill>
                  <a:schemeClr val="bg1"/>
                </a:solidFill>
              </a:rPr>
              <a:t> </a:t>
            </a:r>
            <a:r>
              <a:rPr lang="it-IT" altLang="it-IT" sz="2600" dirty="0" err="1">
                <a:solidFill>
                  <a:schemeClr val="bg1"/>
                </a:solidFill>
              </a:rPr>
              <a:t>old</a:t>
            </a:r>
            <a:r>
              <a:rPr lang="it-IT" altLang="it-IT" sz="2600" dirty="0">
                <a:solidFill>
                  <a:schemeClr val="bg1"/>
                </a:solidFill>
              </a:rPr>
              <a:t>. I play basket </a:t>
            </a:r>
            <a:r>
              <a:rPr lang="it-IT" altLang="it-IT" sz="2600" dirty="0" smtClean="0">
                <a:solidFill>
                  <a:schemeClr val="bg1"/>
                </a:solidFill>
              </a:rPr>
              <a:t>and in </a:t>
            </a:r>
            <a:r>
              <a:rPr lang="it-IT" altLang="it-IT" sz="2600" dirty="0" err="1">
                <a:solidFill>
                  <a:schemeClr val="bg1"/>
                </a:solidFill>
              </a:rPr>
              <a:t>my</a:t>
            </a:r>
            <a:r>
              <a:rPr lang="it-IT" altLang="it-IT" sz="2600" dirty="0">
                <a:solidFill>
                  <a:schemeClr val="bg1"/>
                </a:solidFill>
              </a:rPr>
              <a:t> free time I play computer games. 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335699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t-IT" sz="2400" dirty="0">
                <a:solidFill>
                  <a:schemeClr val="bg1"/>
                </a:solidFill>
              </a:rPr>
              <a:t>Hello! My name is </a:t>
            </a:r>
            <a:r>
              <a:rPr lang="en-US" altLang="it-IT" sz="2400" dirty="0" smtClean="0">
                <a:solidFill>
                  <a:schemeClr val="bg1"/>
                </a:solidFill>
              </a:rPr>
              <a:t>Riccardo. I </a:t>
            </a:r>
            <a:r>
              <a:rPr lang="en-US" altLang="it-IT" sz="2400" dirty="0">
                <a:solidFill>
                  <a:schemeClr val="bg1"/>
                </a:solidFill>
              </a:rPr>
              <a:t>am 11 years old</a:t>
            </a:r>
            <a:r>
              <a:rPr lang="en-US" altLang="it-IT" sz="2400" dirty="0" smtClean="0">
                <a:solidFill>
                  <a:schemeClr val="bg1"/>
                </a:solidFill>
              </a:rPr>
              <a:t>, my </a:t>
            </a:r>
            <a:r>
              <a:rPr lang="en-US" altLang="it-IT" sz="2400" dirty="0">
                <a:solidFill>
                  <a:schemeClr val="bg1"/>
                </a:solidFill>
              </a:rPr>
              <a:t>family is very </a:t>
            </a:r>
            <a:r>
              <a:rPr lang="en-US" altLang="it-IT" sz="2400" dirty="0" err="1">
                <a:solidFill>
                  <a:schemeClr val="bg1"/>
                </a:solidFill>
              </a:rPr>
              <a:t>very</a:t>
            </a:r>
            <a:r>
              <a:rPr lang="en-US" altLang="it-IT" sz="2400" dirty="0">
                <a:solidFill>
                  <a:schemeClr val="bg1"/>
                </a:solidFill>
              </a:rPr>
              <a:t> </a:t>
            </a:r>
            <a:r>
              <a:rPr lang="en-US" altLang="it-IT" sz="2400" dirty="0" smtClean="0">
                <a:solidFill>
                  <a:schemeClr val="bg1"/>
                </a:solidFill>
              </a:rPr>
              <a:t>nice, I </a:t>
            </a:r>
            <a:r>
              <a:rPr lang="en-US" altLang="it-IT" sz="2400" dirty="0">
                <a:solidFill>
                  <a:schemeClr val="bg1"/>
                </a:solidFill>
              </a:rPr>
              <a:t>Have got one brother and his name is </a:t>
            </a:r>
            <a:r>
              <a:rPr lang="en-US" altLang="it-IT" sz="2400" dirty="0" err="1">
                <a:solidFill>
                  <a:schemeClr val="bg1"/>
                </a:solidFill>
              </a:rPr>
              <a:t>Tommaso</a:t>
            </a:r>
            <a:r>
              <a:rPr lang="en-US" altLang="it-IT" sz="2400" dirty="0" smtClean="0">
                <a:solidFill>
                  <a:schemeClr val="bg1"/>
                </a:solidFill>
              </a:rPr>
              <a:t>, my </a:t>
            </a:r>
            <a:r>
              <a:rPr lang="en-US" altLang="it-IT" sz="2400" dirty="0">
                <a:solidFill>
                  <a:schemeClr val="bg1"/>
                </a:solidFill>
              </a:rPr>
              <a:t>mother's name is Denise</a:t>
            </a:r>
            <a:r>
              <a:rPr lang="en-US" altLang="it-IT" sz="2400" dirty="0" smtClean="0">
                <a:solidFill>
                  <a:schemeClr val="bg1"/>
                </a:solidFill>
              </a:rPr>
              <a:t>, my </a:t>
            </a:r>
            <a:r>
              <a:rPr lang="en-US" altLang="it-IT" sz="2400" dirty="0">
                <a:solidFill>
                  <a:schemeClr val="bg1"/>
                </a:solidFill>
              </a:rPr>
              <a:t>father's name is Andrea . I Have got a </a:t>
            </a:r>
            <a:r>
              <a:rPr lang="en-US" altLang="it-IT" sz="2400" dirty="0" smtClean="0">
                <a:solidFill>
                  <a:schemeClr val="bg1"/>
                </a:solidFill>
              </a:rPr>
              <a:t>hamster. My </a:t>
            </a:r>
            <a:r>
              <a:rPr lang="en-US" altLang="it-IT" sz="2400" dirty="0">
                <a:solidFill>
                  <a:schemeClr val="bg1"/>
                </a:solidFill>
              </a:rPr>
              <a:t>hobbies are : </a:t>
            </a:r>
            <a:r>
              <a:rPr lang="en-US" altLang="it-IT" sz="2400" dirty="0" smtClean="0">
                <a:solidFill>
                  <a:schemeClr val="bg1"/>
                </a:solidFill>
              </a:rPr>
              <a:t>playing </a:t>
            </a:r>
            <a:r>
              <a:rPr lang="en-US" altLang="it-IT" sz="2400" dirty="0">
                <a:solidFill>
                  <a:schemeClr val="bg1"/>
                </a:solidFill>
              </a:rPr>
              <a:t>tennis and play video games . My favorite colors are: red and </a:t>
            </a:r>
            <a:r>
              <a:rPr lang="en-US" altLang="it-IT" sz="2400" b="1" dirty="0">
                <a:solidFill>
                  <a:schemeClr val="bg1"/>
                </a:solidFill>
              </a:rPr>
              <a:t>blue</a:t>
            </a:r>
            <a:r>
              <a:rPr lang="en-US" altLang="it-IT" sz="2400" dirty="0">
                <a:solidFill>
                  <a:schemeClr val="bg1"/>
                </a:solidFill>
              </a:rPr>
              <a:t>. 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530859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 smtClean="0">
                <a:solidFill>
                  <a:srgbClr val="0070C0"/>
                </a:solidFill>
              </a:rPr>
              <a:t>BLUE</a:t>
            </a:r>
            <a:endParaRPr lang="it-IT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9036496" cy="1614041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OUR FAVOURITE </a:t>
            </a: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COLOR IS </a:t>
            </a: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LIGHT </a:t>
            </a: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endParaRPr lang="it-IT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136904" cy="1440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11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Hi! I’m Manuel, my </a:t>
            </a:r>
            <a:r>
              <a:rPr lang="en-US" sz="2800" dirty="0" err="1" smtClean="0">
                <a:solidFill>
                  <a:schemeClr val="tx1"/>
                </a:solidFill>
              </a:rPr>
              <a:t>favourite</a:t>
            </a:r>
            <a:r>
              <a:rPr lang="en-US" sz="2800" dirty="0" smtClean="0">
                <a:solidFill>
                  <a:schemeClr val="tx1"/>
                </a:solidFill>
              </a:rPr>
              <a:t> color is </a:t>
            </a:r>
            <a:r>
              <a:rPr lang="en-US" sz="2600" b="1" dirty="0" smtClean="0">
                <a:solidFill>
                  <a:schemeClr val="tx1"/>
                </a:solidFill>
              </a:rPr>
              <a:t>light blue</a:t>
            </a:r>
            <a:r>
              <a:rPr lang="en-US" sz="2800" dirty="0" smtClean="0">
                <a:solidFill>
                  <a:schemeClr val="tx1"/>
                </a:solidFill>
              </a:rPr>
              <a:t>, I  am eleven years old, I have one brother who is 8 years old. I play football with my friends. I always play with my mobile phone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31409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Hello, my name is Simone and I am eleven years old. I have one brother. I can play football and swim. I have got brown hair and eyes</a:t>
            </a:r>
            <a:r>
              <a:rPr lang="en-US" dirty="0" smtClean="0"/>
              <a:t>. </a:t>
            </a:r>
            <a:r>
              <a:rPr lang="en-US" sz="2400" dirty="0" smtClean="0"/>
              <a:t>My </a:t>
            </a:r>
            <a:r>
              <a:rPr lang="en-US" sz="2400" dirty="0" err="1" smtClean="0"/>
              <a:t>favourite</a:t>
            </a:r>
            <a:r>
              <a:rPr lang="en-US" sz="2400" dirty="0" smtClean="0"/>
              <a:t>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is </a:t>
            </a:r>
            <a:r>
              <a:rPr lang="en-US" sz="2400" b="1" dirty="0" smtClean="0"/>
              <a:t>light blue</a:t>
            </a:r>
            <a:r>
              <a:rPr lang="en-US" sz="2400" dirty="0" smtClean="0"/>
              <a:t>.</a:t>
            </a:r>
            <a:endParaRPr lang="it-IT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806443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Hi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!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My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name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’s Beatrice. I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am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twlve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years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old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. My hobbies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are dance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and 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watch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TV. I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haven’t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got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any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brothers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or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sisters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or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pets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. My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favourite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color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light blue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,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my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favourite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subject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P.E.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403244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+mn-lt"/>
              </a:rPr>
              <a:t>Hello! We are Federica, Alice, Martina and </a:t>
            </a:r>
            <a:r>
              <a:rPr lang="en-US" sz="2400" dirty="0" err="1" smtClean="0">
                <a:latin typeface="+mn-lt"/>
              </a:rPr>
              <a:t>Alessia</a:t>
            </a:r>
            <a:r>
              <a:rPr lang="en-US" sz="2400" dirty="0" smtClean="0">
                <a:latin typeface="+mn-lt"/>
              </a:rPr>
              <a:t>. Our </a:t>
            </a:r>
            <a:r>
              <a:rPr lang="en-US" sz="2400" dirty="0" err="1" smtClean="0">
                <a:latin typeface="+mn-lt"/>
              </a:rPr>
              <a:t>favourite</a:t>
            </a:r>
            <a:r>
              <a:rPr lang="en-US" sz="2400" dirty="0" smtClean="0">
                <a:latin typeface="+mn-lt"/>
              </a:rPr>
              <a:t>  color is </a:t>
            </a:r>
            <a:r>
              <a:rPr lang="en-US" sz="2400" b="1" dirty="0" smtClean="0">
                <a:latin typeface="+mn-lt"/>
              </a:rPr>
              <a:t>light blue  </a:t>
            </a:r>
            <a:r>
              <a:rPr lang="en-US" sz="2400" dirty="0" smtClean="0">
                <a:latin typeface="+mn-lt"/>
              </a:rPr>
              <a:t>because it reminds us of the sea. </a:t>
            </a:r>
            <a:endParaRPr lang="it-IT" sz="4000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632848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Hello, I’m Andrea and I’m 12 years old. My </a:t>
            </a:r>
            <a:r>
              <a:rPr lang="en-US" sz="2400" dirty="0" err="1" smtClean="0">
                <a:solidFill>
                  <a:schemeClr val="tx1"/>
                </a:solidFill>
              </a:rPr>
              <a:t>favourite</a:t>
            </a:r>
            <a:r>
              <a:rPr lang="en-US" sz="2400" dirty="0" smtClean="0">
                <a:solidFill>
                  <a:schemeClr val="tx1"/>
                </a:solidFill>
              </a:rPr>
              <a:t> color is </a:t>
            </a:r>
            <a:r>
              <a:rPr lang="en-US" sz="2400" b="1" dirty="0" smtClean="0">
                <a:solidFill>
                  <a:schemeClr val="tx1"/>
                </a:solidFill>
              </a:rPr>
              <a:t>light blue</a:t>
            </a:r>
            <a:r>
              <a:rPr lang="en-US" sz="2400" dirty="0" smtClean="0">
                <a:solidFill>
                  <a:schemeClr val="tx1"/>
                </a:solidFill>
              </a:rPr>
              <a:t>. My hobbies are playing football and riding my bike.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it-IT" sz="2400" kern="50" dirty="0">
                <a:latin typeface="+mn-lt"/>
                <a:ea typeface="SimSun"/>
                <a:cs typeface="Mangal"/>
              </a:rPr>
              <a:t/>
            </a:r>
            <a:br>
              <a:rPr lang="it-IT" sz="2400" kern="50" dirty="0">
                <a:latin typeface="+mn-lt"/>
                <a:ea typeface="SimSun"/>
                <a:cs typeface="Mangal"/>
              </a:rPr>
            </a:br>
            <a:r>
              <a:rPr lang="it-IT" sz="2400" kern="50" dirty="0">
                <a:latin typeface="+mn-lt"/>
                <a:ea typeface="SimSun"/>
                <a:cs typeface="Mangal"/>
              </a:rPr>
              <a:t>My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name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is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</a:t>
            </a:r>
            <a:r>
              <a:rPr lang="it-IT" sz="2400" kern="50" dirty="0" smtClean="0">
                <a:latin typeface="+mn-lt"/>
                <a:ea typeface="SimSun"/>
                <a:cs typeface="Mangal"/>
              </a:rPr>
              <a:t>Daniela and I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am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12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years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</a:t>
            </a:r>
            <a:r>
              <a:rPr lang="it-IT" sz="2400" kern="50" dirty="0" err="1" smtClean="0">
                <a:latin typeface="+mn-lt"/>
                <a:ea typeface="SimSun"/>
                <a:cs typeface="Mangal"/>
              </a:rPr>
              <a:t>old</a:t>
            </a:r>
            <a:r>
              <a:rPr lang="it-IT" sz="2400" kern="50" dirty="0" smtClean="0">
                <a:latin typeface="+mn-lt"/>
                <a:ea typeface="SimSun"/>
                <a:cs typeface="Mangal"/>
              </a:rPr>
              <a:t>.</a:t>
            </a:r>
            <a:r>
              <a:rPr lang="it-IT" sz="2400" kern="50" dirty="0">
                <a:latin typeface="+mn-lt"/>
                <a:ea typeface="SimSun"/>
                <a:cs typeface="Mangal"/>
              </a:rPr>
              <a:t/>
            </a:r>
            <a:br>
              <a:rPr lang="it-IT" sz="2400" kern="50" dirty="0">
                <a:latin typeface="+mn-lt"/>
                <a:ea typeface="SimSun"/>
                <a:cs typeface="Mangal"/>
              </a:rPr>
            </a:br>
            <a:r>
              <a:rPr lang="it-IT" sz="2400" kern="50" dirty="0">
                <a:latin typeface="+mn-lt"/>
                <a:ea typeface="SimSun"/>
                <a:cs typeface="Mangal"/>
              </a:rPr>
              <a:t>My hobbies are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singing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and boxing  </a:t>
            </a:r>
            <a:br>
              <a:rPr lang="it-IT" sz="2400" kern="50" dirty="0">
                <a:latin typeface="+mn-lt"/>
                <a:ea typeface="SimSun"/>
                <a:cs typeface="Mangal"/>
              </a:rPr>
            </a:br>
            <a:r>
              <a:rPr lang="it-IT" sz="2400" kern="50" dirty="0">
                <a:latin typeface="+mn-lt"/>
                <a:ea typeface="SimSun"/>
                <a:cs typeface="Mangal"/>
              </a:rPr>
              <a:t>My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favourite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colour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</a:t>
            </a:r>
            <a:r>
              <a:rPr lang="it-IT" sz="2400" kern="50" dirty="0" err="1">
                <a:latin typeface="+mn-lt"/>
                <a:ea typeface="SimSun"/>
                <a:cs typeface="Mangal"/>
              </a:rPr>
              <a:t>is</a:t>
            </a:r>
            <a:r>
              <a:rPr lang="it-IT" sz="2400" kern="50" dirty="0">
                <a:latin typeface="+mn-lt"/>
                <a:ea typeface="SimSun"/>
                <a:cs typeface="Mangal"/>
              </a:rPr>
              <a:t> </a:t>
            </a:r>
            <a:r>
              <a:rPr lang="it-IT" sz="2400" b="1" kern="50" dirty="0" err="1">
                <a:latin typeface="+mn-lt"/>
                <a:ea typeface="SimSun"/>
                <a:cs typeface="Mangal"/>
              </a:rPr>
              <a:t>ligth</a:t>
            </a:r>
            <a:r>
              <a:rPr lang="it-IT" sz="2400" b="1" kern="50" dirty="0">
                <a:latin typeface="+mn-lt"/>
                <a:ea typeface="SimSun"/>
                <a:cs typeface="Mangal"/>
              </a:rPr>
              <a:t> </a:t>
            </a:r>
            <a:r>
              <a:rPr lang="it-IT" sz="2400" b="1" kern="50" dirty="0" smtClean="0">
                <a:latin typeface="+mn-lt"/>
                <a:ea typeface="SimSun"/>
                <a:cs typeface="Mangal"/>
              </a:rPr>
              <a:t>blue.</a:t>
            </a:r>
            <a:r>
              <a:rPr lang="it-IT" sz="2800" kern="50" dirty="0">
                <a:latin typeface="+mn-lt"/>
                <a:ea typeface="SimSun"/>
                <a:cs typeface="Mangal"/>
              </a:rPr>
              <a:t/>
            </a:r>
            <a:br>
              <a:rPr lang="it-IT" sz="2800" kern="50" dirty="0">
                <a:latin typeface="+mn-lt"/>
                <a:ea typeface="SimSun"/>
                <a:cs typeface="Mangal"/>
              </a:rPr>
            </a:br>
            <a:endParaRPr lang="it-IT" sz="2400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984296">
            <a:off x="1301376" y="3145565"/>
            <a:ext cx="6400800" cy="1728192"/>
          </a:xfrm>
        </p:spPr>
        <p:txBody>
          <a:bodyPr>
            <a:normAutofit/>
          </a:bodyPr>
          <a:lstStyle/>
          <a:p>
            <a:r>
              <a:rPr lang="it-IT" sz="9600" dirty="0" smtClean="0"/>
              <a:t>Light blue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25133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470025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OUR FAVOURITE </a:t>
            </a:r>
            <a:r>
              <a:rPr lang="it-IT" sz="4000" dirty="0" smtClean="0">
                <a:solidFill>
                  <a:schemeClr val="bg1"/>
                </a:solidFill>
              </a:rPr>
              <a:t>COLOR IS </a:t>
            </a:r>
            <a:r>
              <a:rPr lang="it-IT" sz="4000" dirty="0" smtClean="0">
                <a:solidFill>
                  <a:schemeClr val="bg1"/>
                </a:solidFill>
              </a:rPr>
              <a:t>RED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36004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Hi!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I'm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Chiara, I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am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twelve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years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old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. I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have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got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long,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wavy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brown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hair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. My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eyes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are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brown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. 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I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like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wearing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jeans-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leggins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,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T-shirts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and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running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shoes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.. 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My favorite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colours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are blue and </a:t>
            </a:r>
            <a:r>
              <a:rPr lang="it-IT" sz="9600" b="1" dirty="0" err="1">
                <a:solidFill>
                  <a:schemeClr val="tx1"/>
                </a:solidFill>
                <a:ea typeface="Times New Roman"/>
                <a:cs typeface="Calibri"/>
              </a:rPr>
              <a:t>red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; I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like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blue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because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it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reminds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me of the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sea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and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relaxes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me,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while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red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reminds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me of the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fire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and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makes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me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feel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alive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. My hobbies are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playing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volleyball and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listening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to music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. 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My favorite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subject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is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Science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because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I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like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animals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, </a:t>
            </a:r>
            <a:r>
              <a:rPr lang="it-IT" sz="9600" dirty="0" err="1" smtClean="0">
                <a:solidFill>
                  <a:schemeClr val="tx1"/>
                </a:solidFill>
                <a:ea typeface="Times New Roman"/>
                <a:cs typeface="Calibri"/>
              </a:rPr>
              <a:t>especially</a:t>
            </a:r>
            <a:r>
              <a:rPr lang="it-IT" sz="9600" dirty="0" smtClean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dogs, in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fact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,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at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home I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have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two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 dogs and a </a:t>
            </a:r>
            <a:r>
              <a:rPr lang="it-IT" sz="9600" dirty="0" err="1">
                <a:solidFill>
                  <a:schemeClr val="tx1"/>
                </a:solidFill>
                <a:ea typeface="Times New Roman"/>
                <a:cs typeface="Calibri"/>
              </a:rPr>
              <a:t>cat</a:t>
            </a:r>
            <a:r>
              <a:rPr lang="it-IT" sz="9600" dirty="0">
                <a:solidFill>
                  <a:schemeClr val="tx1"/>
                </a:solidFill>
                <a:ea typeface="Times New Roman"/>
                <a:cs typeface="Calibri"/>
              </a:rPr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45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7732440" cy="2880320"/>
          </a:xfrm>
        </p:spPr>
        <p:txBody>
          <a:bodyPr>
            <a:normAutofit fontScale="25000" lnSpcReduction="20000"/>
          </a:bodyPr>
          <a:lstStyle/>
          <a:p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altLang="it-IT" sz="9600" dirty="0">
                <a:solidFill>
                  <a:schemeClr val="tx1"/>
                </a:solidFill>
              </a:rPr>
              <a:t>Hello! </a:t>
            </a:r>
            <a:r>
              <a:rPr lang="it-IT" altLang="it-IT" sz="9600" dirty="0" err="1">
                <a:solidFill>
                  <a:schemeClr val="tx1"/>
                </a:solidFill>
              </a:rPr>
              <a:t>My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 smtClean="0">
                <a:solidFill>
                  <a:schemeClr val="tx1"/>
                </a:solidFill>
              </a:rPr>
              <a:t>name</a:t>
            </a:r>
            <a:r>
              <a:rPr lang="it-IT" altLang="it-IT" sz="9600" dirty="0" smtClean="0">
                <a:solidFill>
                  <a:schemeClr val="tx1"/>
                </a:solidFill>
              </a:rPr>
              <a:t> </a:t>
            </a:r>
            <a:r>
              <a:rPr lang="it-IT" altLang="it-IT" sz="9600" dirty="0" err="1" smtClean="0">
                <a:solidFill>
                  <a:schemeClr val="tx1"/>
                </a:solidFill>
              </a:rPr>
              <a:t>is</a:t>
            </a:r>
            <a:r>
              <a:rPr lang="it-IT" altLang="it-IT" sz="9600" dirty="0" smtClean="0">
                <a:solidFill>
                  <a:schemeClr val="tx1"/>
                </a:solidFill>
              </a:rPr>
              <a:t> </a:t>
            </a:r>
            <a:r>
              <a:rPr lang="it-IT" altLang="it-IT" sz="9600" dirty="0">
                <a:solidFill>
                  <a:schemeClr val="tx1"/>
                </a:solidFill>
              </a:rPr>
              <a:t>Emanuele, I’m 11 </a:t>
            </a:r>
            <a:r>
              <a:rPr lang="it-IT" altLang="it-IT" sz="9600" dirty="0" err="1">
                <a:solidFill>
                  <a:schemeClr val="tx1"/>
                </a:solidFill>
              </a:rPr>
              <a:t>years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old</a:t>
            </a:r>
            <a:r>
              <a:rPr lang="it-IT" altLang="it-IT" sz="9600" dirty="0">
                <a:solidFill>
                  <a:schemeClr val="tx1"/>
                </a:solidFill>
              </a:rPr>
              <a:t> and I live in Bareggio. My family </a:t>
            </a:r>
            <a:r>
              <a:rPr lang="it-IT" altLang="it-IT" sz="9600" dirty="0" err="1">
                <a:solidFill>
                  <a:schemeClr val="tx1"/>
                </a:solidFill>
              </a:rPr>
              <a:t>is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very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very</a:t>
            </a:r>
            <a:r>
              <a:rPr lang="it-IT" altLang="it-IT" sz="9600" dirty="0">
                <a:solidFill>
                  <a:schemeClr val="tx1"/>
                </a:solidFill>
              </a:rPr>
              <a:t> big</a:t>
            </a:r>
            <a:r>
              <a:rPr lang="it-IT" altLang="it-IT" sz="9600" dirty="0" smtClean="0">
                <a:solidFill>
                  <a:schemeClr val="tx1"/>
                </a:solidFill>
              </a:rPr>
              <a:t>; I </a:t>
            </a:r>
            <a:r>
              <a:rPr lang="it-IT" altLang="it-IT" sz="9600" dirty="0" err="1">
                <a:solidFill>
                  <a:schemeClr val="tx1"/>
                </a:solidFill>
              </a:rPr>
              <a:t>have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got</a:t>
            </a:r>
            <a:r>
              <a:rPr lang="it-IT" altLang="it-IT" sz="9600" dirty="0">
                <a:solidFill>
                  <a:schemeClr val="tx1"/>
                </a:solidFill>
              </a:rPr>
              <a:t> 4 </a:t>
            </a:r>
            <a:r>
              <a:rPr lang="it-IT" altLang="it-IT" sz="9600" dirty="0" err="1">
                <a:solidFill>
                  <a:schemeClr val="tx1"/>
                </a:solidFill>
              </a:rPr>
              <a:t>brothers</a:t>
            </a:r>
            <a:r>
              <a:rPr lang="it-IT" altLang="it-IT" sz="9600" dirty="0">
                <a:solidFill>
                  <a:schemeClr val="tx1"/>
                </a:solidFill>
              </a:rPr>
              <a:t>. </a:t>
            </a:r>
            <a:r>
              <a:rPr lang="it-IT" altLang="it-IT" sz="9600" dirty="0" err="1">
                <a:solidFill>
                  <a:schemeClr val="tx1"/>
                </a:solidFill>
              </a:rPr>
              <a:t>Their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names</a:t>
            </a:r>
            <a:r>
              <a:rPr lang="it-IT" altLang="it-IT" sz="9600" dirty="0">
                <a:solidFill>
                  <a:schemeClr val="tx1"/>
                </a:solidFill>
              </a:rPr>
              <a:t> are Lorenzo</a:t>
            </a:r>
            <a:r>
              <a:rPr lang="it-IT" altLang="it-IT" sz="9600" dirty="0" smtClean="0">
                <a:solidFill>
                  <a:schemeClr val="tx1"/>
                </a:solidFill>
              </a:rPr>
              <a:t>, Edoardo, Giacomo, Enrico</a:t>
            </a:r>
            <a:r>
              <a:rPr lang="it-IT" altLang="it-IT" sz="9600" dirty="0">
                <a:solidFill>
                  <a:schemeClr val="tx1"/>
                </a:solidFill>
              </a:rPr>
              <a:t>. My </a:t>
            </a:r>
            <a:r>
              <a:rPr lang="it-IT" altLang="it-IT" sz="9600" dirty="0" err="1">
                <a:solidFill>
                  <a:schemeClr val="tx1"/>
                </a:solidFill>
              </a:rPr>
              <a:t>mum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is</a:t>
            </a:r>
            <a:r>
              <a:rPr lang="it-IT" altLang="it-IT" sz="9600" dirty="0">
                <a:solidFill>
                  <a:schemeClr val="tx1"/>
                </a:solidFill>
              </a:rPr>
              <a:t> Diletta and </a:t>
            </a:r>
            <a:r>
              <a:rPr lang="it-IT" altLang="it-IT" sz="9600" dirty="0" err="1">
                <a:solidFill>
                  <a:schemeClr val="tx1"/>
                </a:solidFill>
              </a:rPr>
              <a:t>my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dad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is</a:t>
            </a:r>
            <a:r>
              <a:rPr lang="it-IT" altLang="it-IT" sz="9600" dirty="0">
                <a:solidFill>
                  <a:schemeClr val="tx1"/>
                </a:solidFill>
              </a:rPr>
              <a:t> Massimiliano. I start </a:t>
            </a:r>
            <a:r>
              <a:rPr lang="it-IT" altLang="it-IT" sz="9600" dirty="0" err="1">
                <a:solidFill>
                  <a:schemeClr val="tx1"/>
                </a:solidFill>
              </a:rPr>
              <a:t>school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at</a:t>
            </a:r>
            <a:r>
              <a:rPr lang="it-IT" altLang="it-IT" sz="9600" dirty="0">
                <a:solidFill>
                  <a:schemeClr val="tx1"/>
                </a:solidFill>
              </a:rPr>
              <a:t> 7.55 and I </a:t>
            </a:r>
            <a:r>
              <a:rPr lang="it-IT" altLang="it-IT" sz="9600" dirty="0" err="1">
                <a:solidFill>
                  <a:schemeClr val="tx1"/>
                </a:solidFill>
              </a:rPr>
              <a:t>finish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 smtClean="0">
                <a:solidFill>
                  <a:schemeClr val="tx1"/>
                </a:solidFill>
              </a:rPr>
              <a:t>at</a:t>
            </a:r>
            <a:r>
              <a:rPr lang="it-IT" altLang="it-IT" sz="9600" dirty="0" smtClean="0">
                <a:solidFill>
                  <a:schemeClr val="tx1"/>
                </a:solidFill>
              </a:rPr>
              <a:t> </a:t>
            </a:r>
            <a:r>
              <a:rPr lang="it-IT" altLang="it-IT" sz="9600" dirty="0">
                <a:solidFill>
                  <a:schemeClr val="tx1"/>
                </a:solidFill>
              </a:rPr>
              <a:t>1.45. My </a:t>
            </a:r>
            <a:r>
              <a:rPr lang="it-IT" altLang="it-IT" sz="9600" dirty="0" err="1">
                <a:solidFill>
                  <a:schemeClr val="tx1"/>
                </a:solidFill>
              </a:rPr>
              <a:t>school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is</a:t>
            </a:r>
            <a:r>
              <a:rPr lang="it-IT" altLang="it-IT" sz="9600" dirty="0">
                <a:solidFill>
                  <a:schemeClr val="tx1"/>
                </a:solidFill>
              </a:rPr>
              <a:t> small, </a:t>
            </a:r>
            <a:r>
              <a:rPr lang="it-IT" altLang="it-IT" sz="9600" dirty="0" err="1">
                <a:solidFill>
                  <a:schemeClr val="tx1"/>
                </a:solidFill>
              </a:rPr>
              <a:t>but</a:t>
            </a:r>
            <a:r>
              <a:rPr lang="it-IT" altLang="it-IT" sz="9600" dirty="0">
                <a:solidFill>
                  <a:schemeClr val="tx1"/>
                </a:solidFill>
              </a:rPr>
              <a:t> I </a:t>
            </a:r>
            <a:r>
              <a:rPr lang="it-IT" altLang="it-IT" sz="9600" dirty="0" err="1">
                <a:solidFill>
                  <a:schemeClr val="tx1"/>
                </a:solidFill>
              </a:rPr>
              <a:t>like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it</a:t>
            </a:r>
            <a:r>
              <a:rPr lang="it-IT" altLang="it-IT" sz="9600" dirty="0">
                <a:solidFill>
                  <a:schemeClr val="tx1"/>
                </a:solidFill>
              </a:rPr>
              <a:t>. My hobby </a:t>
            </a:r>
            <a:r>
              <a:rPr lang="it-IT" altLang="it-IT" sz="9600" dirty="0" err="1">
                <a:solidFill>
                  <a:schemeClr val="tx1"/>
                </a:solidFill>
              </a:rPr>
              <a:t>is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playing</a:t>
            </a:r>
            <a:r>
              <a:rPr lang="it-IT" altLang="it-IT" sz="9600" dirty="0">
                <a:solidFill>
                  <a:schemeClr val="tx1"/>
                </a:solidFill>
              </a:rPr>
              <a:t> the </a:t>
            </a:r>
            <a:r>
              <a:rPr lang="it-IT" altLang="it-IT" sz="9600" dirty="0" err="1">
                <a:solidFill>
                  <a:schemeClr val="tx1"/>
                </a:solidFill>
              </a:rPr>
              <a:t>guitar</a:t>
            </a:r>
            <a:r>
              <a:rPr lang="it-IT" altLang="it-IT" sz="9600" dirty="0">
                <a:solidFill>
                  <a:schemeClr val="tx1"/>
                </a:solidFill>
              </a:rPr>
              <a:t> and play </a:t>
            </a:r>
            <a:r>
              <a:rPr lang="it-IT" altLang="it-IT" sz="9600" dirty="0" smtClean="0">
                <a:solidFill>
                  <a:schemeClr val="tx1"/>
                </a:solidFill>
              </a:rPr>
              <a:t>with </a:t>
            </a:r>
            <a:r>
              <a:rPr lang="it-IT" altLang="it-IT" sz="9600" dirty="0" err="1">
                <a:solidFill>
                  <a:schemeClr val="tx1"/>
                </a:solidFill>
              </a:rPr>
              <a:t>my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 smtClean="0">
                <a:solidFill>
                  <a:schemeClr val="tx1"/>
                </a:solidFill>
              </a:rPr>
              <a:t>brothers</a:t>
            </a:r>
            <a:r>
              <a:rPr lang="it-IT" altLang="it-IT" sz="9600" dirty="0" smtClean="0">
                <a:solidFill>
                  <a:schemeClr val="tx1"/>
                </a:solidFill>
              </a:rPr>
              <a:t>. </a:t>
            </a:r>
            <a:r>
              <a:rPr lang="it-IT" altLang="it-IT" sz="9600" dirty="0">
                <a:solidFill>
                  <a:schemeClr val="tx1"/>
                </a:solidFill>
              </a:rPr>
              <a:t>My </a:t>
            </a:r>
            <a:r>
              <a:rPr lang="it-IT" altLang="it-IT" sz="9600" dirty="0" err="1">
                <a:solidFill>
                  <a:schemeClr val="tx1"/>
                </a:solidFill>
              </a:rPr>
              <a:t>favourite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colour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dirty="0" err="1">
                <a:solidFill>
                  <a:schemeClr val="tx1"/>
                </a:solidFill>
              </a:rPr>
              <a:t>is</a:t>
            </a:r>
            <a:r>
              <a:rPr lang="it-IT" altLang="it-IT" sz="9600" dirty="0">
                <a:solidFill>
                  <a:schemeClr val="tx1"/>
                </a:solidFill>
              </a:rPr>
              <a:t> </a:t>
            </a:r>
            <a:r>
              <a:rPr lang="it-IT" altLang="it-IT" sz="9600" b="1" dirty="0" err="1" smtClean="0">
                <a:solidFill>
                  <a:schemeClr val="tx1"/>
                </a:solidFill>
              </a:rPr>
              <a:t>red</a:t>
            </a:r>
            <a:endParaRPr lang="it-IT" sz="9600" b="1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50477" y="4814238"/>
            <a:ext cx="7073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 smtClean="0">
                <a:solidFill>
                  <a:schemeClr val="accent2">
                    <a:lumMod val="75000"/>
                  </a:schemeClr>
                </a:solidFill>
              </a:rPr>
              <a:t>RED</a:t>
            </a:r>
            <a:endParaRPr lang="it-IT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5536" y="980728"/>
            <a:ext cx="820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Hi! I am Dennis. My </a:t>
            </a:r>
            <a:r>
              <a:rPr lang="en-US" sz="2400" dirty="0" err="1" smtClean="0"/>
              <a:t>favourite</a:t>
            </a:r>
            <a:r>
              <a:rPr lang="en-US" sz="2400" dirty="0" smtClean="0"/>
              <a:t> color </a:t>
            </a:r>
            <a:r>
              <a:rPr lang="en-US" sz="2400" dirty="0"/>
              <a:t>is </a:t>
            </a:r>
            <a:r>
              <a:rPr lang="en-US" sz="2400" b="1" dirty="0"/>
              <a:t>red</a:t>
            </a:r>
            <a:r>
              <a:rPr lang="en-US" sz="2400" dirty="0"/>
              <a:t>. My hobbies are swimming and playing the guitar. I am 12 years old.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596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640960" cy="1470025"/>
          </a:xfrm>
        </p:spPr>
        <p:txBody>
          <a:bodyPr>
            <a:normAutofit/>
          </a:bodyPr>
          <a:lstStyle/>
          <a:p>
            <a:r>
              <a:rPr lang="it-IT" sz="4000" dirty="0" smtClean="0"/>
              <a:t>OUR FAVOURITE </a:t>
            </a:r>
            <a:r>
              <a:rPr lang="it-IT" sz="4000" dirty="0" smtClean="0"/>
              <a:t>COLOR IS </a:t>
            </a:r>
            <a:r>
              <a:rPr lang="it-IT" sz="4000" dirty="0" smtClean="0"/>
              <a:t>YELLOW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116" y="1412776"/>
            <a:ext cx="8666371" cy="1512168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6000" dirty="0">
                <a:solidFill>
                  <a:schemeClr val="tx1"/>
                </a:solidFill>
                <a:ea typeface="Calibri"/>
                <a:cs typeface="Times New Roman"/>
              </a:rPr>
              <a:t>Hi ,I’m Andrea, I’m 12 years old, my </a:t>
            </a:r>
            <a:r>
              <a:rPr lang="en-US" sz="6000" dirty="0" err="1">
                <a:solidFill>
                  <a:schemeClr val="tx1"/>
                </a:solidFill>
                <a:ea typeface="Calibri"/>
                <a:cs typeface="Times New Roman"/>
              </a:rPr>
              <a:t>favourite</a:t>
            </a:r>
            <a:r>
              <a:rPr lang="en-US" sz="6000" dirty="0">
                <a:solidFill>
                  <a:schemeClr val="tx1"/>
                </a:solidFill>
                <a:ea typeface="Calibri"/>
                <a:cs typeface="Times New Roman"/>
              </a:rPr>
              <a:t> color is </a:t>
            </a:r>
            <a:r>
              <a:rPr lang="en-US" sz="6000" b="1" dirty="0" smtClean="0">
                <a:solidFill>
                  <a:schemeClr val="tx1"/>
                </a:solidFill>
                <a:ea typeface="Calibri"/>
                <a:cs typeface="Times New Roman"/>
              </a:rPr>
              <a:t>yellow. </a:t>
            </a:r>
            <a:r>
              <a:rPr lang="en-US" sz="6000" dirty="0" smtClean="0">
                <a:solidFill>
                  <a:schemeClr val="tx1"/>
                </a:solidFill>
                <a:ea typeface="Calibri"/>
                <a:cs typeface="Times New Roman"/>
              </a:rPr>
              <a:t>I </a:t>
            </a:r>
            <a:r>
              <a:rPr lang="en-US" sz="6000" dirty="0">
                <a:solidFill>
                  <a:schemeClr val="tx1"/>
                </a:solidFill>
                <a:ea typeface="Calibri"/>
                <a:cs typeface="Times New Roman"/>
              </a:rPr>
              <a:t>go to the swimming pool twice a </a:t>
            </a:r>
            <a:r>
              <a:rPr lang="en-US" sz="6000" dirty="0" smtClean="0">
                <a:solidFill>
                  <a:schemeClr val="tx1"/>
                </a:solidFill>
                <a:ea typeface="Calibri"/>
                <a:cs typeface="Times New Roman"/>
              </a:rPr>
              <a:t>week. </a:t>
            </a:r>
            <a:r>
              <a:rPr lang="en-US" sz="6000" dirty="0" smtClean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en-US" sz="60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en-US" sz="6000" dirty="0" smtClean="0">
                <a:solidFill>
                  <a:schemeClr val="tx1"/>
                </a:solidFill>
                <a:ea typeface="Calibri"/>
                <a:cs typeface="Times New Roman"/>
              </a:rPr>
              <a:t>I </a:t>
            </a:r>
            <a:r>
              <a:rPr lang="en-US" sz="6000" dirty="0">
                <a:solidFill>
                  <a:schemeClr val="tx1"/>
                </a:solidFill>
                <a:ea typeface="Calibri"/>
                <a:cs typeface="Times New Roman"/>
              </a:rPr>
              <a:t>have brown short hair, and </a:t>
            </a:r>
            <a:r>
              <a:rPr lang="en-US" sz="6000" dirty="0" smtClean="0">
                <a:solidFill>
                  <a:schemeClr val="tx1"/>
                </a:solidFill>
                <a:ea typeface="Calibri"/>
                <a:cs typeface="Times New Roman"/>
              </a:rPr>
              <a:t>brown eyes</a:t>
            </a:r>
            <a:r>
              <a:rPr lang="en-US" sz="9600" dirty="0" smtClean="0">
                <a:solidFill>
                  <a:schemeClr val="tx1"/>
                </a:solidFill>
                <a:ea typeface="Calibri"/>
                <a:cs typeface="Times New Roman"/>
              </a:rPr>
              <a:t>.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2996952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it-IT" kern="50" dirty="0">
                <a:latin typeface="Liberation Serif"/>
                <a:ea typeface="SimSun"/>
                <a:cs typeface="Mangal"/>
              </a:rPr>
              <a:t> </a:t>
            </a:r>
            <a:r>
              <a:rPr lang="it-IT" sz="2400" kern="50" dirty="0" err="1" smtClean="0">
                <a:ea typeface="SimSun"/>
                <a:cs typeface="Mangal"/>
              </a:rPr>
              <a:t>Hi,I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am</a:t>
            </a:r>
            <a:r>
              <a:rPr lang="it-IT" sz="2400" kern="50" dirty="0">
                <a:ea typeface="SimSun"/>
                <a:cs typeface="Mangal"/>
              </a:rPr>
              <a:t> Daniela, I'm 12 </a:t>
            </a:r>
            <a:r>
              <a:rPr lang="it-IT" sz="2400" kern="50" dirty="0" err="1">
                <a:ea typeface="SimSun"/>
                <a:cs typeface="Mangal"/>
              </a:rPr>
              <a:t>years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old</a:t>
            </a:r>
            <a:r>
              <a:rPr lang="it-IT" sz="2400" kern="50" dirty="0">
                <a:ea typeface="SimSun"/>
                <a:cs typeface="Mangal"/>
              </a:rPr>
              <a:t>, I </a:t>
            </a:r>
            <a:r>
              <a:rPr lang="it-IT" sz="2400" kern="50" dirty="0" err="1">
                <a:ea typeface="SimSun"/>
                <a:cs typeface="Mangal"/>
              </a:rPr>
              <a:t>have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brown</a:t>
            </a:r>
            <a:r>
              <a:rPr lang="it-IT" sz="2400" kern="50" dirty="0">
                <a:ea typeface="SimSun"/>
                <a:cs typeface="Mangal"/>
              </a:rPr>
              <a:t>, long</a:t>
            </a:r>
            <a:r>
              <a:rPr lang="it-IT" sz="2400" kern="50" dirty="0" smtClean="0">
                <a:ea typeface="SimSun"/>
                <a:cs typeface="Mangal"/>
              </a:rPr>
              <a:t>, </a:t>
            </a:r>
            <a:r>
              <a:rPr lang="it-IT" sz="2400" kern="50" dirty="0" err="1" smtClean="0">
                <a:ea typeface="SimSun"/>
                <a:cs typeface="Mangal"/>
              </a:rPr>
              <a:t>straight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hair</a:t>
            </a:r>
            <a:r>
              <a:rPr lang="it-IT" sz="2400" kern="50" dirty="0">
                <a:ea typeface="SimSun"/>
                <a:cs typeface="Mangal"/>
              </a:rPr>
              <a:t> and </a:t>
            </a:r>
            <a:r>
              <a:rPr lang="it-IT" sz="2400" kern="50" dirty="0" err="1">
                <a:ea typeface="SimSun"/>
                <a:cs typeface="Mangal"/>
              </a:rPr>
              <a:t>brown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 smtClean="0">
                <a:ea typeface="SimSun"/>
                <a:cs typeface="Mangal"/>
              </a:rPr>
              <a:t>eyes</a:t>
            </a:r>
            <a:r>
              <a:rPr lang="it-IT" sz="2400" kern="50" dirty="0" smtClean="0">
                <a:ea typeface="SimSun"/>
                <a:cs typeface="Mangal"/>
              </a:rPr>
              <a:t>. My </a:t>
            </a:r>
            <a:r>
              <a:rPr lang="it-IT" sz="2400" kern="50" dirty="0">
                <a:ea typeface="SimSun"/>
                <a:cs typeface="Mangal"/>
              </a:rPr>
              <a:t>hobbies are </a:t>
            </a:r>
            <a:r>
              <a:rPr lang="it-IT" sz="2400" kern="50" dirty="0" err="1">
                <a:ea typeface="SimSun"/>
                <a:cs typeface="Mangal"/>
              </a:rPr>
              <a:t>singing</a:t>
            </a:r>
            <a:r>
              <a:rPr lang="it-IT" sz="2400" kern="50" dirty="0">
                <a:ea typeface="SimSun"/>
                <a:cs typeface="Mangal"/>
              </a:rPr>
              <a:t> and </a:t>
            </a:r>
            <a:r>
              <a:rPr lang="it-IT" sz="2400" kern="50" dirty="0" err="1" smtClean="0">
                <a:ea typeface="SimSun"/>
                <a:cs typeface="Mangal"/>
              </a:rPr>
              <a:t>horse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 err="1" smtClean="0">
                <a:ea typeface="SimSun"/>
                <a:cs typeface="Mangal"/>
              </a:rPr>
              <a:t>riding</a:t>
            </a:r>
            <a:r>
              <a:rPr lang="it-IT" sz="2400" kern="50" dirty="0" smtClean="0">
                <a:ea typeface="SimSun"/>
                <a:cs typeface="Mangal"/>
              </a:rPr>
              <a:t>. </a:t>
            </a:r>
            <a:r>
              <a:rPr lang="it-IT" sz="2400" kern="50" dirty="0" err="1" smtClean="0">
                <a:ea typeface="SimSun"/>
                <a:cs typeface="Mangal"/>
              </a:rPr>
              <a:t>I'm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>
                <a:ea typeface="SimSun"/>
                <a:cs typeface="Mangal"/>
              </a:rPr>
              <a:t>an </a:t>
            </a:r>
            <a:r>
              <a:rPr lang="it-IT" sz="2400" kern="50" dirty="0" err="1">
                <a:ea typeface="SimSun"/>
                <a:cs typeface="Mangal"/>
              </a:rPr>
              <a:t>only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child</a:t>
            </a:r>
            <a:r>
              <a:rPr lang="it-IT" sz="2400" kern="50" dirty="0">
                <a:ea typeface="SimSun"/>
                <a:cs typeface="Mangal"/>
              </a:rPr>
              <a:t>, </a:t>
            </a:r>
            <a:r>
              <a:rPr lang="it-IT" sz="2400" kern="50" dirty="0" err="1">
                <a:ea typeface="SimSun"/>
                <a:cs typeface="Mangal"/>
              </a:rPr>
              <a:t>my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mother's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name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is</a:t>
            </a:r>
            <a:r>
              <a:rPr lang="it-IT" sz="2400" kern="50" dirty="0">
                <a:ea typeface="SimSun"/>
                <a:cs typeface="Mangal"/>
              </a:rPr>
              <a:t> Nadia,and </a:t>
            </a:r>
            <a:r>
              <a:rPr lang="it-IT" sz="2400" kern="50" dirty="0" err="1">
                <a:ea typeface="SimSun"/>
                <a:cs typeface="Mangal"/>
              </a:rPr>
              <a:t>my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dad's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name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is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smtClean="0">
                <a:ea typeface="SimSun"/>
                <a:cs typeface="Mangal"/>
              </a:rPr>
              <a:t>Claudio</a:t>
            </a:r>
            <a:r>
              <a:rPr lang="it-IT" sz="2400" kern="50" dirty="0" smtClean="0">
                <a:ea typeface="SimSun"/>
                <a:cs typeface="Mangal"/>
              </a:rPr>
              <a:t>. I </a:t>
            </a:r>
            <a:r>
              <a:rPr lang="it-IT" sz="2400" kern="50" dirty="0" err="1" smtClean="0">
                <a:ea typeface="SimSun"/>
                <a:cs typeface="Mangal"/>
              </a:rPr>
              <a:t>have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>
                <a:ea typeface="SimSun"/>
                <a:cs typeface="Mangal"/>
              </a:rPr>
              <a:t>2 dogs</a:t>
            </a:r>
            <a:r>
              <a:rPr lang="it-IT" sz="2400" kern="50" dirty="0" smtClean="0">
                <a:ea typeface="SimSun"/>
                <a:cs typeface="Mangal"/>
              </a:rPr>
              <a:t>, </a:t>
            </a:r>
            <a:r>
              <a:rPr lang="it-IT" sz="2400" kern="50" dirty="0" err="1" smtClean="0">
                <a:ea typeface="SimSun"/>
                <a:cs typeface="Mangal"/>
              </a:rPr>
              <a:t>their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 err="1" smtClean="0">
                <a:ea typeface="SimSun"/>
                <a:cs typeface="Mangal"/>
              </a:rPr>
              <a:t>names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>
                <a:ea typeface="SimSun"/>
                <a:cs typeface="Mangal"/>
              </a:rPr>
              <a:t>are Giacomo and </a:t>
            </a:r>
            <a:r>
              <a:rPr lang="it-IT" sz="2400" kern="50" dirty="0" err="1" smtClean="0">
                <a:ea typeface="SimSun"/>
                <a:cs typeface="Mangal"/>
              </a:rPr>
              <a:t>Popy</a:t>
            </a:r>
            <a:r>
              <a:rPr lang="it-IT" sz="2400" kern="50" dirty="0" smtClean="0">
                <a:ea typeface="SimSun"/>
                <a:cs typeface="Mangal"/>
              </a:rPr>
              <a:t>.</a:t>
            </a:r>
          </a:p>
          <a:p>
            <a:pPr>
              <a:spcAft>
                <a:spcPts val="0"/>
              </a:spcAft>
            </a:pPr>
            <a:r>
              <a:rPr lang="it-IT" sz="2400" kern="50" dirty="0">
                <a:ea typeface="SimSun"/>
                <a:cs typeface="Mangal"/>
              </a:rPr>
              <a:t>M</a:t>
            </a:r>
            <a:r>
              <a:rPr lang="it-IT" sz="2400" kern="50" dirty="0" smtClean="0">
                <a:ea typeface="SimSun"/>
                <a:cs typeface="Mangal"/>
              </a:rPr>
              <a:t>y </a:t>
            </a:r>
            <a:r>
              <a:rPr lang="it-IT" sz="2400" kern="50" dirty="0" err="1" smtClean="0">
                <a:ea typeface="SimSun"/>
                <a:cs typeface="Mangal"/>
              </a:rPr>
              <a:t>favourite</a:t>
            </a:r>
            <a:r>
              <a:rPr lang="it-IT" sz="2400" kern="50" dirty="0" smtClean="0">
                <a:ea typeface="SimSun"/>
                <a:cs typeface="Mangal"/>
              </a:rPr>
              <a:t> color </a:t>
            </a:r>
            <a:r>
              <a:rPr lang="it-IT" sz="2400" kern="50" dirty="0" err="1" smtClean="0">
                <a:ea typeface="SimSun"/>
                <a:cs typeface="Mangal"/>
              </a:rPr>
              <a:t>is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b="1" kern="50" dirty="0" smtClean="0">
                <a:ea typeface="SimSun"/>
                <a:cs typeface="Mangal"/>
              </a:rPr>
              <a:t>yellow</a:t>
            </a:r>
            <a:endParaRPr lang="it-IT" sz="2400" b="1" kern="50" dirty="0">
              <a:effectLst/>
              <a:ea typeface="SimSun"/>
              <a:cs typeface="Mang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5232" y="528834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 smtClean="0">
                <a:solidFill>
                  <a:srgbClr val="97FF2F"/>
                </a:solidFill>
              </a:rPr>
              <a:t>YELLOW</a:t>
            </a:r>
            <a:endParaRPr lang="it-IT" sz="9600" dirty="0">
              <a:solidFill>
                <a:srgbClr val="97FF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6">
                    <a:lumMod val="75000"/>
                  </a:schemeClr>
                </a:solidFill>
              </a:rPr>
              <a:t>OUR FAVOURITE COLOR </a:t>
            </a:r>
            <a:r>
              <a:rPr lang="it-IT" sz="4000" dirty="0" smtClean="0">
                <a:solidFill>
                  <a:schemeClr val="accent6">
                    <a:lumMod val="75000"/>
                  </a:schemeClr>
                </a:solidFill>
              </a:rPr>
              <a:t>IS </a:t>
            </a:r>
            <a:r>
              <a:rPr lang="it-IT" sz="4000" dirty="0" smtClean="0">
                <a:solidFill>
                  <a:schemeClr val="accent6">
                    <a:lumMod val="75000"/>
                  </a:schemeClr>
                </a:solidFill>
              </a:rPr>
              <a:t>ORANGE</a:t>
            </a:r>
            <a:endParaRPr lang="it-IT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1752600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it-IT" sz="2600" kern="50" dirty="0" err="1" smtClean="0">
                <a:solidFill>
                  <a:schemeClr val="tx1"/>
                </a:solidFill>
                <a:ea typeface="SimSun"/>
                <a:cs typeface="Mangal"/>
              </a:rPr>
              <a:t>Hi,I'm</a:t>
            </a:r>
            <a:r>
              <a:rPr lang="it-IT" sz="3100" kern="50" dirty="0" smtClean="0">
                <a:solidFill>
                  <a:schemeClr val="tx1"/>
                </a:solidFill>
                <a:ea typeface="SimSun"/>
                <a:cs typeface="Mangal"/>
              </a:rPr>
              <a:t> 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Francesco, </a:t>
            </a:r>
            <a:r>
              <a:rPr lang="it-IT" sz="2400" kern="50" dirty="0" err="1">
                <a:solidFill>
                  <a:schemeClr val="tx1"/>
                </a:solidFill>
                <a:ea typeface="SimSun"/>
                <a:cs typeface="Mangal"/>
              </a:rPr>
              <a:t>my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 </a:t>
            </a:r>
            <a:r>
              <a:rPr lang="it-IT" sz="2400" kern="50" dirty="0" err="1">
                <a:solidFill>
                  <a:schemeClr val="tx1"/>
                </a:solidFill>
                <a:ea typeface="SimSun"/>
                <a:cs typeface="Mangal"/>
              </a:rPr>
              <a:t>favourite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 </a:t>
            </a:r>
            <a:r>
              <a:rPr lang="it-IT" sz="2400" kern="50" dirty="0" err="1">
                <a:solidFill>
                  <a:schemeClr val="tx1"/>
                </a:solidFill>
                <a:ea typeface="SimSun"/>
                <a:cs typeface="Mangal"/>
              </a:rPr>
              <a:t>colour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 </a:t>
            </a:r>
            <a:r>
              <a:rPr lang="it-IT" sz="2400" kern="50" dirty="0" err="1">
                <a:solidFill>
                  <a:schemeClr val="tx1"/>
                </a:solidFill>
                <a:ea typeface="SimSun"/>
                <a:cs typeface="Mangal"/>
              </a:rPr>
              <a:t>is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 </a:t>
            </a:r>
            <a:r>
              <a:rPr lang="it-IT" sz="2400" b="1" kern="50" dirty="0" err="1" smtClean="0">
                <a:solidFill>
                  <a:schemeClr val="tx1"/>
                </a:solidFill>
                <a:ea typeface="SimSun"/>
                <a:cs typeface="Mangal"/>
              </a:rPr>
              <a:t>orange</a:t>
            </a:r>
            <a:r>
              <a:rPr lang="it-IT" sz="2400" kern="50" dirty="0" smtClean="0">
                <a:solidFill>
                  <a:schemeClr val="tx1"/>
                </a:solidFill>
                <a:ea typeface="SimSun"/>
                <a:cs typeface="Mangal"/>
              </a:rPr>
              <a:t>.</a:t>
            </a:r>
            <a:br>
              <a:rPr lang="it-IT" sz="2400" kern="50" dirty="0" smtClean="0">
                <a:solidFill>
                  <a:schemeClr val="tx1"/>
                </a:solidFill>
                <a:ea typeface="SimSun"/>
                <a:cs typeface="Mangal"/>
              </a:rPr>
            </a:br>
            <a:r>
              <a:rPr lang="it-IT" sz="2400" kern="50" dirty="0" smtClean="0">
                <a:solidFill>
                  <a:schemeClr val="tx1"/>
                </a:solidFill>
                <a:ea typeface="SimSun"/>
                <a:cs typeface="Mangal"/>
              </a:rPr>
              <a:t>My 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hobbies are </a:t>
            </a:r>
            <a:r>
              <a:rPr lang="it-IT" sz="2400" kern="50" dirty="0" err="1">
                <a:solidFill>
                  <a:schemeClr val="tx1"/>
                </a:solidFill>
                <a:ea typeface="SimSun"/>
                <a:cs typeface="Mangal"/>
              </a:rPr>
              <a:t>playing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 football and </a:t>
            </a:r>
            <a:r>
              <a:rPr lang="it-IT" sz="2400" kern="50" dirty="0" err="1" smtClean="0">
                <a:solidFill>
                  <a:schemeClr val="tx1"/>
                </a:solidFill>
                <a:ea typeface="SimSun"/>
                <a:cs typeface="Mangal"/>
              </a:rPr>
              <a:t>riding</a:t>
            </a:r>
            <a:r>
              <a:rPr lang="it-IT" sz="2400" kern="50" dirty="0" smtClean="0">
                <a:solidFill>
                  <a:schemeClr val="tx1"/>
                </a:solidFill>
                <a:ea typeface="SimSun"/>
                <a:cs typeface="Mangal"/>
              </a:rPr>
              <a:t> </a:t>
            </a:r>
            <a:r>
              <a:rPr lang="it-IT" sz="2400" kern="50" dirty="0" err="1">
                <a:solidFill>
                  <a:schemeClr val="tx1"/>
                </a:solidFill>
                <a:ea typeface="SimSun"/>
                <a:cs typeface="Mangal"/>
              </a:rPr>
              <a:t>my</a:t>
            </a:r>
            <a:r>
              <a:rPr lang="it-IT" sz="2400" kern="50" dirty="0">
                <a:solidFill>
                  <a:schemeClr val="tx1"/>
                </a:solidFill>
                <a:ea typeface="SimSun"/>
                <a:cs typeface="Mangal"/>
              </a:rPr>
              <a:t> bike. 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92494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it-IT" kern="50" dirty="0">
                <a:latin typeface="Liberation Serif"/>
                <a:ea typeface="SimSun"/>
                <a:cs typeface="Mangal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2400" kern="50" dirty="0">
                <a:ea typeface="SimSun"/>
                <a:cs typeface="Mangal"/>
              </a:rPr>
              <a:t>Hi, </a:t>
            </a:r>
            <a:r>
              <a:rPr lang="it-IT" sz="2400" kern="50" dirty="0" smtClean="0">
                <a:ea typeface="SimSun"/>
                <a:cs typeface="Mangal"/>
              </a:rPr>
              <a:t>I </a:t>
            </a:r>
            <a:r>
              <a:rPr lang="it-IT" sz="2400" kern="50" dirty="0" err="1" smtClean="0">
                <a:ea typeface="SimSun"/>
                <a:cs typeface="Mangal"/>
              </a:rPr>
              <a:t>am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>
                <a:ea typeface="SimSun"/>
                <a:cs typeface="Mangal"/>
              </a:rPr>
              <a:t>Loris and I </a:t>
            </a:r>
            <a:r>
              <a:rPr lang="it-IT" sz="2400" kern="50" dirty="0" err="1">
                <a:ea typeface="SimSun"/>
                <a:cs typeface="Mangal"/>
              </a:rPr>
              <a:t>am</a:t>
            </a:r>
            <a:r>
              <a:rPr lang="it-IT" sz="2400" kern="50" dirty="0">
                <a:ea typeface="SimSun"/>
                <a:cs typeface="Mangal"/>
              </a:rPr>
              <a:t> 12 </a:t>
            </a:r>
            <a:r>
              <a:rPr lang="it-IT" sz="2400" kern="50" dirty="0" err="1">
                <a:ea typeface="SimSun"/>
                <a:cs typeface="Mangal"/>
              </a:rPr>
              <a:t>years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old</a:t>
            </a:r>
            <a:r>
              <a:rPr lang="it-IT" sz="2400" kern="50" dirty="0">
                <a:ea typeface="SimSun"/>
                <a:cs typeface="Mangal"/>
              </a:rPr>
              <a:t>.</a:t>
            </a:r>
          </a:p>
          <a:p>
            <a:pPr>
              <a:spcAft>
                <a:spcPts val="0"/>
              </a:spcAft>
            </a:pPr>
            <a:r>
              <a:rPr lang="it-IT" sz="2400" kern="50" dirty="0">
                <a:ea typeface="SimSun"/>
                <a:cs typeface="Mangal"/>
              </a:rPr>
              <a:t>My </a:t>
            </a:r>
            <a:r>
              <a:rPr lang="it-IT" sz="2400" kern="50" dirty="0" err="1">
                <a:ea typeface="SimSun"/>
                <a:cs typeface="Mangal"/>
              </a:rPr>
              <a:t>favourite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colour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is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b="1" kern="50" dirty="0" err="1">
                <a:ea typeface="SimSun"/>
                <a:cs typeface="Mangal"/>
              </a:rPr>
              <a:t>orange</a:t>
            </a:r>
            <a:r>
              <a:rPr lang="it-IT" sz="2400" kern="50" dirty="0">
                <a:ea typeface="SimSun"/>
                <a:cs typeface="Mangal"/>
              </a:rPr>
              <a:t>, </a:t>
            </a:r>
            <a:r>
              <a:rPr lang="it-IT" sz="2400" kern="50" dirty="0" err="1">
                <a:ea typeface="SimSun"/>
                <a:cs typeface="Mangal"/>
              </a:rPr>
              <a:t>my</a:t>
            </a:r>
            <a:r>
              <a:rPr lang="it-IT" sz="2400" kern="50" dirty="0">
                <a:ea typeface="SimSun"/>
                <a:cs typeface="Mangal"/>
              </a:rPr>
              <a:t> hobbies are </a:t>
            </a:r>
            <a:r>
              <a:rPr lang="it-IT" sz="2400" kern="50" dirty="0" err="1" smtClean="0">
                <a:ea typeface="SimSun"/>
                <a:cs typeface="Mangal"/>
              </a:rPr>
              <a:t>playing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>
                <a:ea typeface="SimSun"/>
                <a:cs typeface="Mangal"/>
              </a:rPr>
              <a:t>the </a:t>
            </a:r>
            <a:r>
              <a:rPr lang="it-IT" sz="2400" kern="50" dirty="0" err="1" smtClean="0">
                <a:ea typeface="SimSun"/>
                <a:cs typeface="Mangal"/>
              </a:rPr>
              <a:t>guitar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>
                <a:ea typeface="SimSun"/>
                <a:cs typeface="Mangal"/>
              </a:rPr>
              <a:t>and </a:t>
            </a:r>
            <a:r>
              <a:rPr lang="it-IT" sz="2400" kern="50" dirty="0" err="1" smtClean="0">
                <a:ea typeface="SimSun"/>
                <a:cs typeface="Mangal"/>
              </a:rPr>
              <a:t>playing</a:t>
            </a:r>
            <a:r>
              <a:rPr lang="it-IT" sz="2400" kern="50" dirty="0" smtClean="0">
                <a:ea typeface="SimSun"/>
                <a:cs typeface="Mangal"/>
              </a:rPr>
              <a:t> </a:t>
            </a:r>
            <a:r>
              <a:rPr lang="it-IT" sz="2400" kern="50" dirty="0" err="1">
                <a:ea typeface="SimSun"/>
                <a:cs typeface="Mangal"/>
              </a:rPr>
              <a:t>comuter</a:t>
            </a:r>
            <a:r>
              <a:rPr lang="it-IT" sz="2400" kern="50" dirty="0">
                <a:ea typeface="SimSun"/>
                <a:cs typeface="Mangal"/>
              </a:rPr>
              <a:t> </a:t>
            </a:r>
            <a:r>
              <a:rPr lang="it-IT" sz="2400" kern="50" dirty="0" smtClean="0">
                <a:ea typeface="SimSun"/>
                <a:cs typeface="Mangal"/>
              </a:rPr>
              <a:t>games</a:t>
            </a:r>
            <a:endParaRPr lang="it-IT" sz="2400" kern="50" dirty="0">
              <a:ea typeface="SimSun"/>
              <a:cs typeface="Mangal"/>
            </a:endParaRPr>
          </a:p>
        </p:txBody>
      </p:sp>
      <p:sp>
        <p:nvSpPr>
          <p:cNvPr id="5" name="CasellaDiTesto 4"/>
          <p:cNvSpPr txBox="1"/>
          <p:nvPr/>
        </p:nvSpPr>
        <p:spPr>
          <a:xfrm rot="460675">
            <a:off x="414900" y="4836519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 smtClean="0">
                <a:solidFill>
                  <a:schemeClr val="accent6">
                    <a:lumMod val="75000"/>
                  </a:schemeClr>
                </a:solidFill>
              </a:rPr>
              <a:t>ORANGE</a:t>
            </a:r>
            <a:endParaRPr lang="it-IT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1" y="332656"/>
            <a:ext cx="8352929" cy="1470025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92D050"/>
                </a:solidFill>
              </a:rPr>
              <a:t>OUR FAVOURITE </a:t>
            </a:r>
            <a:r>
              <a:rPr lang="it-IT" sz="4000" dirty="0" smtClean="0">
                <a:solidFill>
                  <a:srgbClr val="92D050"/>
                </a:solidFill>
              </a:rPr>
              <a:t>COLOR IS </a:t>
            </a:r>
            <a:r>
              <a:rPr lang="it-IT" sz="4000" dirty="0" smtClean="0">
                <a:solidFill>
                  <a:srgbClr val="92D050"/>
                </a:solidFill>
              </a:rPr>
              <a:t>GREEN</a:t>
            </a:r>
            <a:endParaRPr lang="it-IT" sz="4000" dirty="0">
              <a:solidFill>
                <a:srgbClr val="92D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5536" y="1484784"/>
            <a:ext cx="8136904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altLang="it-IT" sz="2400" dirty="0">
                <a:solidFill>
                  <a:schemeClr val="tx1"/>
                </a:solidFill>
              </a:rPr>
              <a:t>Hi! </a:t>
            </a:r>
            <a:r>
              <a:rPr lang="it-IT" altLang="it-IT" sz="2400" dirty="0" err="1">
                <a:solidFill>
                  <a:schemeClr val="tx1"/>
                </a:solidFill>
              </a:rPr>
              <a:t>I’m</a:t>
            </a:r>
            <a:r>
              <a:rPr lang="it-IT" altLang="it-IT" sz="2400" dirty="0">
                <a:solidFill>
                  <a:schemeClr val="tx1"/>
                </a:solidFill>
              </a:rPr>
              <a:t> Luca </a:t>
            </a:r>
            <a:r>
              <a:rPr lang="it-IT" altLang="it-IT" sz="2400" dirty="0" smtClean="0">
                <a:solidFill>
                  <a:schemeClr val="tx1"/>
                </a:solidFill>
              </a:rPr>
              <a:t>and </a:t>
            </a:r>
            <a:r>
              <a:rPr lang="it-IT" altLang="it-IT" sz="2400" dirty="0" err="1">
                <a:solidFill>
                  <a:schemeClr val="tx1"/>
                </a:solidFill>
              </a:rPr>
              <a:t>I’m</a:t>
            </a:r>
            <a:r>
              <a:rPr lang="it-IT" altLang="it-IT" sz="2400" dirty="0">
                <a:solidFill>
                  <a:schemeClr val="tx1"/>
                </a:solidFill>
              </a:rPr>
              <a:t> 12 </a:t>
            </a:r>
            <a:r>
              <a:rPr lang="it-IT" altLang="it-IT" sz="2400" dirty="0" err="1">
                <a:solidFill>
                  <a:schemeClr val="tx1"/>
                </a:solidFill>
              </a:rPr>
              <a:t>years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 smtClean="0">
                <a:solidFill>
                  <a:schemeClr val="tx1"/>
                </a:solidFill>
              </a:rPr>
              <a:t>old</a:t>
            </a:r>
            <a:r>
              <a:rPr lang="it-IT" altLang="it-IT" sz="2400" dirty="0" smtClean="0">
                <a:solidFill>
                  <a:schemeClr val="tx1"/>
                </a:solidFill>
              </a:rPr>
              <a:t>. M</a:t>
            </a:r>
            <a:r>
              <a:rPr lang="it-IT" altLang="it-IT" sz="2400" dirty="0" smtClean="0">
                <a:solidFill>
                  <a:schemeClr val="tx1"/>
                </a:solidFill>
              </a:rPr>
              <a:t>y </a:t>
            </a:r>
            <a:r>
              <a:rPr lang="it-IT" altLang="it-IT" sz="2400" dirty="0" err="1">
                <a:solidFill>
                  <a:schemeClr val="tx1"/>
                </a:solidFill>
              </a:rPr>
              <a:t>favourite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colour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is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b="1" dirty="0" smtClean="0">
                <a:solidFill>
                  <a:schemeClr val="tx1"/>
                </a:solidFill>
              </a:rPr>
              <a:t>green.</a:t>
            </a:r>
            <a:r>
              <a:rPr lang="it-IT" altLang="it-IT" sz="2400" dirty="0" smtClean="0">
                <a:solidFill>
                  <a:schemeClr val="tx1"/>
                </a:solidFill>
              </a:rPr>
              <a:t> </a:t>
            </a:r>
            <a:r>
              <a:rPr lang="it-IT" altLang="it-IT" sz="2400" dirty="0">
                <a:solidFill>
                  <a:schemeClr val="tx1"/>
                </a:solidFill>
              </a:rPr>
              <a:t>I </a:t>
            </a:r>
            <a:r>
              <a:rPr lang="it-IT" altLang="it-IT" sz="2400" dirty="0" err="1">
                <a:solidFill>
                  <a:schemeClr val="tx1"/>
                </a:solidFill>
              </a:rPr>
              <a:t>have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one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brother</a:t>
            </a:r>
            <a:r>
              <a:rPr lang="it-IT" altLang="it-IT" sz="2400" dirty="0">
                <a:solidFill>
                  <a:schemeClr val="tx1"/>
                </a:solidFill>
              </a:rPr>
              <a:t> and </a:t>
            </a:r>
            <a:r>
              <a:rPr lang="it-IT" altLang="it-IT" sz="2400" dirty="0" err="1">
                <a:solidFill>
                  <a:schemeClr val="tx1"/>
                </a:solidFill>
              </a:rPr>
              <a:t>he’s</a:t>
            </a:r>
            <a:r>
              <a:rPr lang="it-IT" altLang="it-IT" sz="2400" dirty="0">
                <a:solidFill>
                  <a:schemeClr val="tx1"/>
                </a:solidFill>
              </a:rPr>
              <a:t> 10 </a:t>
            </a:r>
            <a:r>
              <a:rPr lang="it-IT" altLang="it-IT" sz="2400" dirty="0" err="1">
                <a:solidFill>
                  <a:schemeClr val="tx1"/>
                </a:solidFill>
              </a:rPr>
              <a:t>years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old</a:t>
            </a:r>
            <a:r>
              <a:rPr lang="it-IT" altLang="it-IT" sz="2400" dirty="0">
                <a:solidFill>
                  <a:schemeClr val="tx1"/>
                </a:solidFill>
              </a:rPr>
              <a:t>. I play basket </a:t>
            </a:r>
            <a:r>
              <a:rPr lang="it-IT" altLang="it-IT" sz="2400" dirty="0" smtClean="0">
                <a:solidFill>
                  <a:schemeClr val="tx1"/>
                </a:solidFill>
              </a:rPr>
              <a:t>and </a:t>
            </a:r>
            <a:r>
              <a:rPr lang="it-IT" altLang="it-IT" sz="2400" dirty="0" smtClean="0">
                <a:solidFill>
                  <a:schemeClr val="tx1"/>
                </a:solidFill>
              </a:rPr>
              <a:t>I </a:t>
            </a:r>
            <a:r>
              <a:rPr lang="it-IT" altLang="it-IT" sz="2400" dirty="0">
                <a:solidFill>
                  <a:schemeClr val="tx1"/>
                </a:solidFill>
              </a:rPr>
              <a:t>go </a:t>
            </a:r>
            <a:r>
              <a:rPr lang="it-IT" altLang="it-IT" sz="2400" dirty="0" err="1" smtClean="0">
                <a:solidFill>
                  <a:schemeClr val="tx1"/>
                </a:solidFill>
              </a:rPr>
              <a:t>swimming</a:t>
            </a:r>
            <a:r>
              <a:rPr lang="it-IT" altLang="it-IT" sz="2400" dirty="0" smtClean="0">
                <a:solidFill>
                  <a:schemeClr val="tx1"/>
                </a:solidFill>
              </a:rPr>
              <a:t>. In </a:t>
            </a:r>
            <a:r>
              <a:rPr lang="it-IT" altLang="it-IT" sz="2400" dirty="0" err="1">
                <a:solidFill>
                  <a:schemeClr val="tx1"/>
                </a:solidFill>
              </a:rPr>
              <a:t>my</a:t>
            </a:r>
            <a:r>
              <a:rPr lang="it-IT" altLang="it-IT" sz="2400" dirty="0">
                <a:solidFill>
                  <a:schemeClr val="tx1"/>
                </a:solidFill>
              </a:rPr>
              <a:t> free </a:t>
            </a:r>
            <a:r>
              <a:rPr lang="it-IT" altLang="it-IT" sz="2400" dirty="0" smtClean="0">
                <a:solidFill>
                  <a:schemeClr val="tx1"/>
                </a:solidFill>
              </a:rPr>
              <a:t>time I </a:t>
            </a:r>
            <a:r>
              <a:rPr lang="it-IT" altLang="it-IT" sz="2400" dirty="0">
                <a:solidFill>
                  <a:schemeClr val="tx1"/>
                </a:solidFill>
              </a:rPr>
              <a:t>play computer games or </a:t>
            </a:r>
            <a:r>
              <a:rPr lang="it-IT" altLang="it-IT" sz="2400" dirty="0" err="1">
                <a:solidFill>
                  <a:schemeClr val="tx1"/>
                </a:solidFill>
              </a:rPr>
              <a:t>read</a:t>
            </a:r>
            <a:r>
              <a:rPr lang="it-IT" altLang="it-IT" sz="2400" dirty="0">
                <a:solidFill>
                  <a:schemeClr val="tx1"/>
                </a:solidFill>
              </a:rPr>
              <a:t> a book. I </a:t>
            </a:r>
            <a:r>
              <a:rPr lang="it-IT" altLang="it-IT" sz="2400" dirty="0" err="1">
                <a:solidFill>
                  <a:schemeClr val="tx1"/>
                </a:solidFill>
              </a:rPr>
              <a:t>have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brown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hair</a:t>
            </a:r>
            <a:r>
              <a:rPr lang="it-IT" altLang="it-IT" sz="2400" dirty="0">
                <a:solidFill>
                  <a:schemeClr val="tx1"/>
                </a:solidFill>
              </a:rPr>
              <a:t> and </a:t>
            </a:r>
            <a:r>
              <a:rPr lang="it-IT" altLang="it-IT" sz="2400" dirty="0" err="1">
                <a:solidFill>
                  <a:schemeClr val="tx1"/>
                </a:solidFill>
              </a:rPr>
              <a:t>brown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eyes</a:t>
            </a:r>
            <a:r>
              <a:rPr lang="it-IT" altLang="it-IT" sz="2400" dirty="0">
                <a:solidFill>
                  <a:schemeClr val="tx1"/>
                </a:solidFill>
              </a:rPr>
              <a:t>, </a:t>
            </a:r>
            <a:r>
              <a:rPr lang="it-IT" altLang="it-IT" sz="2400" dirty="0" err="1">
                <a:solidFill>
                  <a:schemeClr val="tx1"/>
                </a:solidFill>
              </a:rPr>
              <a:t>too</a:t>
            </a:r>
            <a:r>
              <a:rPr lang="it-IT" altLang="it-IT" sz="2400" dirty="0">
                <a:solidFill>
                  <a:schemeClr val="tx1"/>
                </a:solidFill>
              </a:rPr>
              <a:t>. My </a:t>
            </a:r>
            <a:r>
              <a:rPr lang="it-IT" altLang="it-IT" sz="2400" dirty="0" err="1">
                <a:solidFill>
                  <a:schemeClr val="tx1"/>
                </a:solidFill>
              </a:rPr>
              <a:t>favourite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subjetcts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smtClean="0">
                <a:solidFill>
                  <a:schemeClr val="tx1"/>
                </a:solidFill>
              </a:rPr>
              <a:t>are English </a:t>
            </a:r>
            <a:r>
              <a:rPr lang="it-IT" altLang="it-IT" sz="2400" dirty="0">
                <a:solidFill>
                  <a:schemeClr val="tx1"/>
                </a:solidFill>
              </a:rPr>
              <a:t>and </a:t>
            </a:r>
            <a:r>
              <a:rPr lang="it-IT" altLang="it-IT" sz="2400" dirty="0" err="1" smtClean="0">
                <a:solidFill>
                  <a:schemeClr val="tx1"/>
                </a:solidFill>
              </a:rPr>
              <a:t>Maths</a:t>
            </a:r>
            <a:r>
              <a:rPr lang="it-IT" altLang="it-IT" sz="2400" dirty="0"/>
              <a:t>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0" y="3429000"/>
            <a:ext cx="806489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altLang="it-IT" sz="2400" dirty="0" err="1" smtClean="0"/>
              <a:t>Hello</a:t>
            </a:r>
            <a:r>
              <a:rPr lang="it-IT" altLang="it-IT" sz="2400" dirty="0"/>
              <a:t>! </a:t>
            </a:r>
            <a:r>
              <a:rPr lang="it-IT" altLang="it-IT" sz="2400" dirty="0" err="1"/>
              <a:t>I’m</a:t>
            </a:r>
            <a:r>
              <a:rPr lang="it-IT" altLang="it-IT" sz="2400" dirty="0"/>
              <a:t> Emanuele </a:t>
            </a:r>
            <a:r>
              <a:rPr lang="it-IT" altLang="it-IT" sz="2400" dirty="0" smtClean="0"/>
              <a:t>and </a:t>
            </a:r>
            <a:r>
              <a:rPr lang="it-IT" altLang="it-IT" sz="2400" dirty="0" err="1"/>
              <a:t>I’m</a:t>
            </a:r>
            <a:r>
              <a:rPr lang="it-IT" altLang="it-IT" sz="2400" dirty="0"/>
              <a:t> 11 </a:t>
            </a:r>
            <a:r>
              <a:rPr lang="it-IT" altLang="it-IT" sz="2400" dirty="0" err="1"/>
              <a:t>years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old</a:t>
            </a:r>
            <a:r>
              <a:rPr lang="it-IT" altLang="it-IT" sz="2400" dirty="0"/>
              <a:t>, </a:t>
            </a:r>
            <a:r>
              <a:rPr lang="it-IT" altLang="it-IT" sz="2400" dirty="0" err="1"/>
              <a:t>my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favourite</a:t>
            </a:r>
            <a:r>
              <a:rPr lang="it-IT" altLang="it-IT" sz="2400" dirty="0"/>
              <a:t> color </a:t>
            </a:r>
            <a:r>
              <a:rPr lang="it-IT" altLang="it-IT" sz="2400" dirty="0" err="1"/>
              <a:t>is</a:t>
            </a:r>
            <a:r>
              <a:rPr lang="it-IT" altLang="it-IT" sz="2400" dirty="0"/>
              <a:t> </a:t>
            </a:r>
            <a:r>
              <a:rPr lang="it-IT" altLang="it-IT" sz="2400" b="1" dirty="0"/>
              <a:t>green</a:t>
            </a:r>
            <a:r>
              <a:rPr lang="it-IT" altLang="it-IT" sz="2400" dirty="0"/>
              <a:t>. I </a:t>
            </a:r>
            <a:r>
              <a:rPr lang="it-IT" altLang="it-IT" sz="2400" dirty="0" err="1"/>
              <a:t>have</a:t>
            </a:r>
            <a:r>
              <a:rPr lang="it-IT" altLang="it-IT" sz="2400" dirty="0"/>
              <a:t> a </a:t>
            </a:r>
            <a:r>
              <a:rPr lang="it-IT" altLang="it-IT" sz="2400" dirty="0" err="1"/>
              <a:t>sister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she’s</a:t>
            </a:r>
            <a:r>
              <a:rPr lang="it-IT" altLang="it-IT" sz="2400" dirty="0"/>
              <a:t> 20 </a:t>
            </a:r>
            <a:r>
              <a:rPr lang="it-IT" altLang="it-IT" sz="2400" dirty="0" err="1"/>
              <a:t>years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old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she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is</a:t>
            </a:r>
            <a:r>
              <a:rPr lang="it-IT" altLang="it-IT" sz="2400" dirty="0"/>
              <a:t> </a:t>
            </a:r>
            <a:r>
              <a:rPr lang="it-IT" altLang="it-IT" sz="2400" dirty="0" smtClean="0"/>
              <a:t>in </a:t>
            </a:r>
            <a:r>
              <a:rPr lang="it-IT" altLang="it-IT" sz="2400" dirty="0" err="1" smtClean="0"/>
              <a:t>London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at</a:t>
            </a:r>
            <a:r>
              <a:rPr lang="it-IT" altLang="it-IT" sz="2400" dirty="0" smtClean="0"/>
              <a:t> the moment. </a:t>
            </a:r>
            <a:r>
              <a:rPr lang="it-IT" altLang="it-IT" sz="2400" dirty="0"/>
              <a:t>I live in </a:t>
            </a:r>
            <a:r>
              <a:rPr lang="it-IT" altLang="it-IT" sz="2400" dirty="0" smtClean="0"/>
              <a:t>Bareggio. </a:t>
            </a:r>
            <a:r>
              <a:rPr lang="it-IT" altLang="it-IT" sz="2400" dirty="0"/>
              <a:t>I play </a:t>
            </a:r>
            <a:r>
              <a:rPr lang="it-IT" altLang="it-IT" sz="2400" dirty="0" smtClean="0"/>
              <a:t>football. </a:t>
            </a:r>
            <a:r>
              <a:rPr lang="it-IT" altLang="it-IT" sz="2400" dirty="0"/>
              <a:t>I </a:t>
            </a:r>
            <a:r>
              <a:rPr lang="it-IT" altLang="it-IT" sz="2400" dirty="0" err="1"/>
              <a:t>have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brown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hair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brown</a:t>
            </a:r>
            <a:r>
              <a:rPr lang="it-IT" altLang="it-IT" sz="2400" dirty="0"/>
              <a:t> </a:t>
            </a:r>
            <a:r>
              <a:rPr lang="it-IT" altLang="it-IT" sz="2400" dirty="0" err="1" smtClean="0"/>
              <a:t>eyes</a:t>
            </a:r>
            <a:r>
              <a:rPr lang="it-IT" altLang="it-IT" sz="2400" dirty="0" smtClean="0"/>
              <a:t>.                  </a:t>
            </a:r>
            <a:endParaRPr lang="it-IT" altLang="it-IT" dirty="0"/>
          </a:p>
          <a:p>
            <a:r>
              <a:rPr lang="it-IT" altLang="it-IT" dirty="0"/>
              <a:t>                                                                            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 rot="183543">
            <a:off x="575945" y="508387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 smtClean="0">
                <a:solidFill>
                  <a:srgbClr val="92D050"/>
                </a:solidFill>
              </a:rPr>
              <a:t>GREEN</a:t>
            </a:r>
            <a:endParaRPr lang="it-IT" sz="9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711</Words>
  <Application>Microsoft Office PowerPoint</Application>
  <PresentationFormat>Presentazione su schermo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Colours m@tter</vt:lpstr>
      <vt:lpstr>OUR FAVOURITE COLOR IS LIGHT BLUE</vt:lpstr>
      <vt:lpstr>Hello! We are Federica, Alice, Martina and Alessia. Our favourite  color is light blue  because it reminds us of the sea. </vt:lpstr>
      <vt:lpstr> My name is Daniela and I am 12 years old. My hobbies are singing and boxing   My favourite colour is ligth blue. </vt:lpstr>
      <vt:lpstr>OUR FAVOURITE COLOR IS RED</vt:lpstr>
      <vt:lpstr>Presentazione standard di PowerPoint</vt:lpstr>
      <vt:lpstr>OUR FAVOURITE COLOR IS YELLOW</vt:lpstr>
      <vt:lpstr>OUR FAVOURITE COLOR IS ORANGE</vt:lpstr>
      <vt:lpstr>OUR FAVOURITE COLOR IS GREEN</vt:lpstr>
      <vt:lpstr>OUR FAVOURITE COLOR IS BLUE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 m@tter</dc:title>
  <dc:creator>classe</dc:creator>
  <cp:lastModifiedBy>Pc</cp:lastModifiedBy>
  <cp:revision>19</cp:revision>
  <dcterms:created xsi:type="dcterms:W3CDTF">2015-10-15T08:12:06Z</dcterms:created>
  <dcterms:modified xsi:type="dcterms:W3CDTF">2015-10-27T15:39:21Z</dcterms:modified>
</cp:coreProperties>
</file>