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it-IT" altLang="it-IT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it-IT" altLang="it-I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it-IT" altLang="it-IT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5F33A920-24AF-4C9F-8AFB-93B42185A43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83585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9CC464-8FD3-4B1D-AC5D-88EA71348E29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718021-B470-428D-8F08-87C011ECD8DD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2D8416-B3A6-4D87-AF18-0C2E53C0EF4C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033E2B-7992-4B68-A99A-F9AE9C448BE1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09A8FC-F686-48C5-BD35-9BE3F1CFE944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E2AFAC-DD16-4481-8B89-D56EF06352AC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F02B13-3352-4C21-995F-69EB660C79C9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058622-C953-4031-A4CF-1285418BA595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D222529-FA81-4E20-AB65-2E470E2F7F8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247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8CA44F4-981F-4F9E-ADC3-DD1462F23A7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8736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397668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397668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7C5A9F7-4536-4C82-A5BC-839BF6C8D27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51129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835CAF34-D651-400C-BDEB-1CB2017C4D7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85625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2B36418-54E1-4BF9-B836-0EBD7231F34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0488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A1B84C7-8812-4744-BD1E-477DAF04560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276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A376E42-884D-40D8-9DDD-A8D6D93F602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24398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EECC74F-F4A9-4E90-A43C-E8F1EDDA44D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4801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27C6EB7-0025-47B6-BD6F-2C59F751DAD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7407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8A35FB9-B3C6-42FF-98A2-891AF23D06C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547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54C4F82-54A6-41A1-873D-ADA618A3631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4745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E46396D-3ADE-4AB5-9DD8-D4A5B3444AC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94993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4179B8B-D50C-4A45-A910-F48E79DED92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71851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9452EB3-362D-41E3-AB1F-72B14A2D379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54469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19F42E5-1EE3-48F2-B6FC-09846084800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98736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8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F59A8A3-2F01-473E-8E3C-889DF3482ED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7736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A72C2AB-4F6E-4E40-9283-4BB666ECEC9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4536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C5E923E-B20C-4D84-9E20-45B1E349834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9371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480CA56-D066-4265-BC54-3B873B709CD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8297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E787133-DD93-4852-916C-FE84EC3C85E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384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12355E9-89E0-4F18-BAE6-78DC46CF212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9057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9F62377-53E9-445E-B96D-1CF5AAC9191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5755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0AF2D64-34E7-408A-B5A5-4EE1752D5A2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9482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Fate clic per modificare il formato del testo del titoloFare clic per modificare lo stile del titolo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fld id="{DB6A9472-C2DE-4AA0-8D44-9831A55626EF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Fate clic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  <a:p>
            <a:pPr lvl="4"/>
            <a:r>
              <a:rPr lang="en-GB" altLang="it-IT" smtClean="0"/>
              <a:t>Ottavo livello struttura</a:t>
            </a:r>
          </a:p>
          <a:p>
            <a:pPr lvl="4"/>
            <a:r>
              <a:rPr lang="en-GB" altLang="it-IT" smtClean="0"/>
              <a:t>Nono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hf sldNum="0" hdr="0" ftr="0"/>
  <p:txStyles>
    <p:titleStyle>
      <a:lvl1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it-IT" altLang="it-IT"/>
              <a:t>21/10/15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fld id="{FC5FB14E-14DC-409B-9EED-AA88CC59AB6C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Fate clic per modificare il formato del testo del titolo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Fate clic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  <a:p>
            <a:pPr lvl="4"/>
            <a:r>
              <a:rPr lang="en-GB" altLang="it-IT" smtClean="0"/>
              <a:t>Ottavo livello struttura</a:t>
            </a:r>
          </a:p>
          <a:p>
            <a:pPr lvl="4"/>
            <a:r>
              <a:rPr lang="en-GB" altLang="it-IT" smtClean="0"/>
              <a:t>Nono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92163" y="431800"/>
            <a:ext cx="7772400" cy="561657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altLang="it-IT" sz="7200" b="1" dirty="0" err="1">
                <a:solidFill>
                  <a:schemeClr val="accent2">
                    <a:lumMod val="75000"/>
                  </a:schemeClr>
                </a:solidFill>
                <a:latin typeface="Verdana" charset="0"/>
                <a:ea typeface="SimSun" charset="-122"/>
              </a:rPr>
              <a:t>Colours</a:t>
            </a:r>
            <a:r>
              <a:rPr lang="it-IT" altLang="it-IT" sz="7200" b="1" dirty="0">
                <a:solidFill>
                  <a:schemeClr val="accent2">
                    <a:lumMod val="75000"/>
                  </a:schemeClr>
                </a:solidFill>
                <a:latin typeface="Verdana" charset="0"/>
                <a:ea typeface="SimSun" charset="-122"/>
              </a:rPr>
              <a:t> </a:t>
            </a:r>
            <a:r>
              <a:rPr lang="it-IT" altLang="it-IT" sz="7200" b="1" dirty="0" err="1">
                <a:solidFill>
                  <a:schemeClr val="accent2">
                    <a:lumMod val="75000"/>
                  </a:schemeClr>
                </a:solidFill>
                <a:latin typeface="Verdana" charset="0"/>
                <a:ea typeface="SimSun" charset="-122"/>
              </a:rPr>
              <a:t>m@tter</a:t>
            </a:r>
            <a:r>
              <a:rPr lang="it-IT" altLang="it-IT" sz="7200" b="1" dirty="0">
                <a:solidFill>
                  <a:schemeClr val="accent2">
                    <a:lumMod val="75000"/>
                  </a:schemeClr>
                </a:solidFill>
                <a:latin typeface="Verdana" charset="0"/>
                <a:ea typeface="SimSun" charset="-122"/>
              </a:rPr>
              <a:t/>
            </a:r>
            <a:br>
              <a:rPr lang="it-IT" altLang="it-IT" sz="7200" b="1" dirty="0">
                <a:solidFill>
                  <a:schemeClr val="accent2">
                    <a:lumMod val="75000"/>
                  </a:schemeClr>
                </a:solidFill>
                <a:latin typeface="Verdana" charset="0"/>
                <a:ea typeface="SimSun" charset="-122"/>
              </a:rPr>
            </a:br>
            <a:r>
              <a:rPr lang="it-IT" altLang="it-IT" sz="7200" b="1" dirty="0">
                <a:latin typeface="Verdana" charset="0"/>
                <a:ea typeface="SimSun" charset="-122"/>
              </a:rPr>
              <a:t/>
            </a:r>
            <a:br>
              <a:rPr lang="it-IT" altLang="it-IT" sz="7200" b="1" dirty="0">
                <a:latin typeface="Verdana" charset="0"/>
                <a:ea typeface="SimSun" charset="-122"/>
              </a:rPr>
            </a:br>
            <a:r>
              <a:rPr lang="it-IT" altLang="it-IT" sz="4000" dirty="0">
                <a:latin typeface="Times New Roman" pitchFamily="16" charset="0"/>
                <a:ea typeface="SimSun" charset="-122"/>
              </a:rPr>
              <a:t/>
            </a:r>
            <a:br>
              <a:rPr lang="it-IT" altLang="it-IT" sz="4000" dirty="0">
                <a:latin typeface="Times New Roman" pitchFamily="16" charset="0"/>
                <a:ea typeface="SimSun" charset="-122"/>
              </a:rPr>
            </a:br>
            <a:r>
              <a:rPr lang="it-IT" altLang="it-IT" sz="7200" dirty="0">
                <a:latin typeface="Verdana" charset="0"/>
                <a:ea typeface="SimSun" charset="-122"/>
              </a:rPr>
              <a:t> </a:t>
            </a:r>
            <a:br>
              <a:rPr lang="it-IT" altLang="it-IT" sz="7200" dirty="0">
                <a:latin typeface="Verdana" charset="0"/>
                <a:ea typeface="SimSun" charset="-122"/>
              </a:rPr>
            </a:br>
            <a:r>
              <a:rPr lang="it-IT" altLang="it-IT" sz="2700" i="1" dirty="0">
                <a:solidFill>
                  <a:schemeClr val="accent6">
                    <a:lumMod val="75000"/>
                  </a:schemeClr>
                </a:solidFill>
                <a:latin typeface="GungsuhChe" pitchFamily="49" charset="0"/>
                <a:ea typeface="SimSun" charset="-122"/>
              </a:rPr>
              <a:t>ICS Perlasca – Bareggio (</a:t>
            </a:r>
            <a:r>
              <a:rPr lang="it-IT" altLang="it-IT" sz="2700" i="1" dirty="0" err="1">
                <a:solidFill>
                  <a:schemeClr val="accent6">
                    <a:lumMod val="75000"/>
                  </a:schemeClr>
                </a:solidFill>
                <a:latin typeface="GungsuhChe" pitchFamily="49" charset="0"/>
                <a:ea typeface="SimSun" charset="-122"/>
              </a:rPr>
              <a:t>Italy</a:t>
            </a:r>
            <a:r>
              <a:rPr lang="it-IT" altLang="it-IT" sz="2700" i="1" dirty="0">
                <a:solidFill>
                  <a:schemeClr val="accent6">
                    <a:lumMod val="75000"/>
                  </a:schemeClr>
                </a:solidFill>
                <a:latin typeface="GungsuhChe" pitchFamily="49" charset="0"/>
                <a:ea typeface="SimSun" charset="-122"/>
              </a:rPr>
              <a:t>)</a:t>
            </a:r>
            <a:br>
              <a:rPr lang="it-IT" altLang="it-IT" sz="2700" i="1" dirty="0">
                <a:solidFill>
                  <a:schemeClr val="accent6">
                    <a:lumMod val="75000"/>
                  </a:schemeClr>
                </a:solidFill>
                <a:latin typeface="GungsuhChe" pitchFamily="49" charset="0"/>
                <a:ea typeface="SimSun" charset="-122"/>
              </a:rPr>
            </a:br>
            <a:r>
              <a:rPr lang="it-IT" altLang="it-IT" sz="2700" i="1" dirty="0">
                <a:solidFill>
                  <a:schemeClr val="accent6">
                    <a:lumMod val="75000"/>
                  </a:schemeClr>
                </a:solidFill>
                <a:latin typeface="GungsuhChe" pitchFamily="49" charset="0"/>
                <a:ea typeface="SimSun" charset="-122"/>
              </a:rPr>
              <a:t>Class 3A team</a:t>
            </a:r>
            <a:r>
              <a:rPr lang="it-IT" altLang="it-IT" sz="2700" dirty="0">
                <a:solidFill>
                  <a:schemeClr val="accent6">
                    <a:lumMod val="75000"/>
                  </a:schemeClr>
                </a:solidFill>
                <a:latin typeface="Times New Roman" pitchFamily="16" charset="0"/>
                <a:ea typeface="SimSun" charset="-122"/>
              </a:rPr>
              <a:t/>
            </a:r>
            <a:br>
              <a:rPr lang="it-IT" altLang="it-IT" sz="2700" dirty="0">
                <a:solidFill>
                  <a:schemeClr val="accent6">
                    <a:lumMod val="75000"/>
                  </a:schemeClr>
                </a:solidFill>
                <a:latin typeface="Times New Roman" pitchFamily="16" charset="0"/>
                <a:ea typeface="SimSun" charset="-122"/>
              </a:rPr>
            </a:br>
            <a:r>
              <a:rPr lang="it-IT" altLang="it-IT" sz="4400" dirty="0">
                <a:latin typeface="Verdana" charset="0"/>
                <a:ea typeface="SimSun" charset="-122"/>
              </a:rPr>
              <a:t> </a:t>
            </a:r>
            <a:r>
              <a:rPr lang="it-IT" altLang="it-IT" sz="4000" dirty="0">
                <a:latin typeface="Times New Roman" pitchFamily="16" charset="0"/>
                <a:ea typeface="SimSun" charset="-122"/>
              </a:rPr>
              <a:t/>
            </a:r>
            <a:br>
              <a:rPr lang="it-IT" altLang="it-IT" sz="4000" dirty="0">
                <a:latin typeface="Times New Roman" pitchFamily="16" charset="0"/>
                <a:ea typeface="SimSun" charset="-122"/>
              </a:rPr>
            </a:br>
            <a:endParaRPr lang="it-IT" altLang="it-IT" sz="4000" dirty="0">
              <a:latin typeface="Times New Roman" pitchFamily="16" charset="0"/>
              <a:ea typeface="SimSun" charset="-12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879725"/>
            <a:ext cx="1609725" cy="1800225"/>
          </a:xfrm>
          <a:prstGeom prst="rect">
            <a:avLst/>
          </a:prstGeom>
          <a:noFill/>
          <a:ln w="19080" cap="flat">
            <a:solidFill>
              <a:srgbClr val="37609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99FF"/>
            </a:gs>
            <a:gs pos="100000">
              <a:srgbClr val="CCCCFF"/>
            </a:gs>
          </a:gsLst>
          <a:path path="shape">
            <a:fillToRect l="50000" t="84999" r="50000" b="15001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0"/>
            <a:ext cx="6835775" cy="684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FF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76263" y="2303463"/>
            <a:ext cx="8135937" cy="338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hangingPunct="1">
              <a:lnSpc>
                <a:spcPct val="100000"/>
              </a:lnSpc>
            </a:pPr>
            <a:endParaRPr lang="it-IT" altLang="it-IT">
              <a:latin typeface="Verdana" charset="0"/>
            </a:endParaRPr>
          </a:p>
          <a:p>
            <a:pPr algn="just" hangingPunct="1">
              <a:lnSpc>
                <a:spcPct val="100000"/>
              </a:lnSpc>
            </a:pPr>
            <a:r>
              <a:rPr lang="it-IT" altLang="it-IT">
                <a:latin typeface="Verdana" charset="0"/>
              </a:rPr>
              <a:t> </a:t>
            </a:r>
          </a:p>
          <a:p>
            <a:pPr algn="just" hangingPunct="1">
              <a:lnSpc>
                <a:spcPct val="100000"/>
              </a:lnSpc>
            </a:pPr>
            <a:r>
              <a:rPr lang="it-IT" altLang="it-IT">
                <a:latin typeface="Verdana" charset="0"/>
              </a:rPr>
              <a:t>                                                                          </a:t>
            </a:r>
          </a:p>
          <a:p>
            <a:pPr algn="just" hangingPunct="1">
              <a:lnSpc>
                <a:spcPct val="100000"/>
              </a:lnSpc>
            </a:pPr>
            <a:endParaRPr lang="it-IT" altLang="it-IT">
              <a:latin typeface="Verdana" charset="0"/>
            </a:endParaRPr>
          </a:p>
          <a:p>
            <a:pPr algn="just" hangingPunct="1">
              <a:lnSpc>
                <a:spcPct val="100000"/>
              </a:lnSpc>
            </a:pPr>
            <a:endParaRPr lang="it-IT" altLang="it-IT">
              <a:latin typeface="Verdana" charset="0"/>
            </a:endParaRPr>
          </a:p>
          <a:p>
            <a:pPr algn="just" hangingPunct="1">
              <a:lnSpc>
                <a:spcPct val="100000"/>
              </a:lnSpc>
            </a:pPr>
            <a:endParaRPr lang="it-IT" altLang="it-IT">
              <a:latin typeface="Verdana" charset="0"/>
            </a:endParaRPr>
          </a:p>
          <a:p>
            <a:pPr algn="just" hangingPunct="1">
              <a:lnSpc>
                <a:spcPct val="100000"/>
              </a:lnSpc>
            </a:pPr>
            <a:r>
              <a:rPr lang="it-IT" altLang="it-IT">
                <a:latin typeface="Verdana" charset="0"/>
              </a:rPr>
              <a:t>I am Camilla,</a:t>
            </a:r>
          </a:p>
          <a:p>
            <a:pPr algn="just" hangingPunct="1">
              <a:lnSpc>
                <a:spcPct val="100000"/>
              </a:lnSpc>
            </a:pPr>
            <a:r>
              <a:rPr lang="it-IT" altLang="it-IT">
                <a:latin typeface="Verdana" charset="0"/>
              </a:rPr>
              <a:t>my favourite color is </a:t>
            </a:r>
            <a:r>
              <a:rPr lang="it-IT" altLang="it-IT" b="1" i="1">
                <a:latin typeface="Verdana" charset="0"/>
              </a:rPr>
              <a:t>yellow</a:t>
            </a:r>
            <a:r>
              <a:rPr lang="it-IT" altLang="it-IT">
                <a:latin typeface="Verdana" charset="0"/>
              </a:rPr>
              <a:t> because I love the sun. This color for me is the spring  color, it is a color that gives me a positivity feeling, and I see myself in this.</a:t>
            </a:r>
          </a:p>
          <a:p>
            <a:pPr algn="just" hangingPunct="1">
              <a:lnSpc>
                <a:spcPct val="100000"/>
              </a:lnSpc>
            </a:pPr>
            <a:r>
              <a:rPr lang="it-IT" altLang="it-IT">
                <a:latin typeface="Verdana" charset="0"/>
              </a:rPr>
              <a:t>(as soon as  I was born my grandparents gave me a yellow dress and it is very important for me. )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76263" y="1338263"/>
            <a:ext cx="8293100" cy="146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hangingPunct="1">
              <a:lnSpc>
                <a:spcPct val="101000"/>
              </a:lnSpc>
            </a:pPr>
            <a:r>
              <a:rPr lang="it-IT" altLang="it-IT">
                <a:latin typeface="Verdana" charset="0"/>
              </a:rPr>
              <a:t>I am Morgana, my favourite color is </a:t>
            </a:r>
            <a:r>
              <a:rPr lang="it-IT" altLang="it-IT" b="1" i="1">
                <a:latin typeface="Verdana" charset="0"/>
              </a:rPr>
              <a:t>yellow</a:t>
            </a:r>
            <a:r>
              <a:rPr lang="it-IT" altLang="it-IT">
                <a:latin typeface="Verdana" charset="0"/>
              </a:rPr>
              <a:t>, because it is the color of sun, summer, fire... and HAPPINESS ! I love every thing that is yellow, especially the sun; in fact, in the summer I like lying in the sun and I relax. I think yellow is my colour, because I like to be happy and relaxed.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FF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47700" y="1511300"/>
            <a:ext cx="8135938" cy="420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hangingPunct="1">
              <a:lnSpc>
                <a:spcPct val="100000"/>
              </a:lnSpc>
            </a:pPr>
            <a:r>
              <a:rPr lang="it-IT" altLang="it-IT">
                <a:latin typeface="Verdana" charset="0"/>
              </a:rPr>
              <a:t>Hi, my name is Giulia,</a:t>
            </a:r>
          </a:p>
          <a:p>
            <a:pPr algn="just" hangingPunct="1">
              <a:lnSpc>
                <a:spcPct val="100000"/>
              </a:lnSpc>
            </a:pPr>
            <a:r>
              <a:rPr lang="it-IT" altLang="it-IT">
                <a:latin typeface="Verdana" charset="0"/>
              </a:rPr>
              <a:t>I am a sociable girl, I like staying with people and I like talking very much!!</a:t>
            </a:r>
          </a:p>
          <a:p>
            <a:pPr algn="just" hangingPunct="1">
              <a:lnSpc>
                <a:spcPct val="100000"/>
              </a:lnSpc>
            </a:pPr>
            <a:r>
              <a:rPr lang="it-IT" altLang="it-IT">
                <a:latin typeface="Verdana" charset="0"/>
              </a:rPr>
              <a:t>My favourite color is </a:t>
            </a:r>
            <a:r>
              <a:rPr lang="it-IT" altLang="it-IT" b="1" i="1">
                <a:latin typeface="Verdana" charset="0"/>
              </a:rPr>
              <a:t>yellow</a:t>
            </a:r>
            <a:r>
              <a:rPr lang="it-IT" altLang="it-IT">
                <a:latin typeface="Verdana" charset="0"/>
              </a:rPr>
              <a:t>. This color reminds me of the summer, enjoyment and the friends that I met during my holidays. It is a bright colour like me!!</a:t>
            </a:r>
          </a:p>
          <a:p>
            <a:pPr algn="just" hangingPunct="1">
              <a:lnSpc>
                <a:spcPct val="100000"/>
              </a:lnSpc>
            </a:pPr>
            <a:r>
              <a:rPr lang="it-IT" altLang="it-IT">
                <a:latin typeface="Verdana" charset="0"/>
              </a:rPr>
              <a:t>I have a pair of yellow shoes, too.. I like them!</a:t>
            </a:r>
          </a:p>
          <a:p>
            <a:pPr algn="just" hangingPunct="1">
              <a:lnSpc>
                <a:spcPct val="100000"/>
              </a:lnSpc>
            </a:pPr>
            <a:r>
              <a:rPr lang="it-IT" altLang="it-IT">
                <a:latin typeface="Verdana" charset="0"/>
              </a:rPr>
              <a:t>My favourite color is light blue. This color is the colour of  the sea and I love the sea!! And it reminds me of my swimming pool, often I invite my friends to have a bath in that.</a:t>
            </a:r>
          </a:p>
          <a:p>
            <a:pPr algn="just" hangingPunct="1">
              <a:lnSpc>
                <a:spcPct val="100000"/>
              </a:lnSpc>
            </a:pPr>
            <a:r>
              <a:rPr lang="it-IT" altLang="it-IT">
                <a:latin typeface="Verdana" charset="0"/>
              </a:rPr>
              <a:t>I love the summer!</a:t>
            </a:r>
          </a:p>
          <a:p>
            <a:pPr algn="just" hangingPunct="1">
              <a:lnSpc>
                <a:spcPct val="100000"/>
              </a:lnSpc>
            </a:pPr>
            <a:endParaRPr lang="it-IT" altLang="it-IT">
              <a:latin typeface="Verdana" charset="0"/>
            </a:endParaRPr>
          </a:p>
          <a:p>
            <a:pPr hangingPunct="1">
              <a:lnSpc>
                <a:spcPct val="100000"/>
              </a:lnSpc>
            </a:pPr>
            <a:endParaRPr lang="it-IT" altLang="it-IT">
              <a:latin typeface="Verdana" charset="0"/>
              <a:ea typeface="SimSun" charset="-122"/>
            </a:endParaRPr>
          </a:p>
          <a:p>
            <a:pPr hangingPunct="1">
              <a:lnSpc>
                <a:spcPct val="100000"/>
              </a:lnSpc>
            </a:pPr>
            <a:endParaRPr lang="it-IT" altLang="it-IT">
              <a:latin typeface="Verdana" charset="0"/>
              <a:ea typeface="SimSun" charset="-122"/>
            </a:endParaRPr>
          </a:p>
          <a:p>
            <a:pPr algn="just" hangingPunct="1">
              <a:lnSpc>
                <a:spcPct val="100000"/>
              </a:lnSpc>
            </a:pPr>
            <a:endParaRPr lang="it-IT" altLang="it-IT">
              <a:latin typeface="Verdan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66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39750" y="836613"/>
            <a:ext cx="8135938" cy="471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hangingPunct="1">
              <a:lnSpc>
                <a:spcPct val="100000"/>
              </a:lnSpc>
            </a:pPr>
            <a:r>
              <a:rPr lang="it-IT" altLang="it-IT">
                <a:latin typeface="Verdana" charset="0"/>
              </a:rPr>
              <a:t>Hi, I'm Gaia.</a:t>
            </a:r>
          </a:p>
          <a:p>
            <a:pPr algn="just" hangingPunct="1">
              <a:lnSpc>
                <a:spcPct val="115000"/>
              </a:lnSpc>
              <a:spcAft>
                <a:spcPts val="1000"/>
              </a:spcAft>
            </a:pPr>
            <a:r>
              <a:rPr lang="it-IT" altLang="it-IT">
                <a:latin typeface="Verdana" charset="0"/>
              </a:rPr>
              <a:t>My favourite colors are </a:t>
            </a:r>
            <a:r>
              <a:rPr lang="it-IT" altLang="it-IT" b="1" i="1">
                <a:latin typeface="Verdana" charset="0"/>
              </a:rPr>
              <a:t>orange, green</a:t>
            </a:r>
            <a:r>
              <a:rPr lang="it-IT" altLang="it-IT" i="1">
                <a:latin typeface="Verdana" charset="0"/>
              </a:rPr>
              <a:t>, </a:t>
            </a:r>
            <a:r>
              <a:rPr lang="it-IT" altLang="it-IT" b="1" i="1">
                <a:latin typeface="Verdana" charset="0"/>
              </a:rPr>
              <a:t>blue</a:t>
            </a:r>
            <a:r>
              <a:rPr lang="it-IT" altLang="it-IT">
                <a:latin typeface="Verdana" charset="0"/>
              </a:rPr>
              <a:t> and yellow. I like orange because it is similar to my hair!!! Blue and green because they are the colours of  nature and they remind me of the sky and grass. I like nature because in it I feel free  and I can play and have fun with my friends!!! I also like yellow because it reminds me of the summer and it is a very bright and vibrant color!!</a:t>
            </a:r>
          </a:p>
          <a:p>
            <a:pPr algn="just" hangingPunct="1">
              <a:lnSpc>
                <a:spcPct val="115000"/>
              </a:lnSpc>
              <a:spcAft>
                <a:spcPts val="1000"/>
              </a:spcAft>
            </a:pPr>
            <a:r>
              <a:rPr lang="it-IT" altLang="it-IT">
                <a:latin typeface="Verdana" charset="0"/>
              </a:rPr>
              <a:t> </a:t>
            </a:r>
          </a:p>
          <a:p>
            <a:pPr algn="just" hangingPunct="1">
              <a:lnSpc>
                <a:spcPct val="115000"/>
              </a:lnSpc>
            </a:pPr>
            <a:r>
              <a:rPr lang="it-IT" altLang="it-IT">
                <a:latin typeface="Verdana" charset="0"/>
              </a:rPr>
              <a:t>Hello, my name is Marta</a:t>
            </a:r>
          </a:p>
          <a:p>
            <a:pPr algn="just" hangingPunct="1">
              <a:lnSpc>
                <a:spcPct val="115000"/>
              </a:lnSpc>
              <a:spcAft>
                <a:spcPts val="1000"/>
              </a:spcAft>
            </a:pPr>
            <a:r>
              <a:rPr lang="it-IT" altLang="it-IT">
                <a:latin typeface="Verdana" charset="0"/>
              </a:rPr>
              <a:t>I’m a cheerful girl … as my favourite color: </a:t>
            </a:r>
            <a:r>
              <a:rPr lang="it-IT" altLang="it-IT" b="1" i="1">
                <a:latin typeface="Verdana" charset="0"/>
              </a:rPr>
              <a:t>orange</a:t>
            </a:r>
            <a:r>
              <a:rPr lang="it-IT" altLang="it-IT" b="1">
                <a:latin typeface="Verdana" charset="0"/>
              </a:rPr>
              <a:t>.</a:t>
            </a:r>
            <a:r>
              <a:rPr lang="it-IT" altLang="it-IT">
                <a:latin typeface="Verdana" charset="0"/>
              </a:rPr>
              <a:t> It is my favourite color because it reminds me of a hot orange juice in summer and a sunset on the sea. It makes me feel  happy ! ! !I love athletics, and orange is the track where I run. In winter my mum cooks a delicious soup with pumpkins and I love it.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66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03238" y="1584325"/>
            <a:ext cx="8135937" cy="33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15000"/>
              </a:lnSpc>
              <a:spcAft>
                <a:spcPts val="1000"/>
              </a:spcAft>
            </a:pPr>
            <a:endParaRPr lang="it-IT" altLang="it-IT">
              <a:latin typeface="Verdana" charset="0"/>
              <a:ea typeface="SimSun" charset="-122"/>
            </a:endParaRPr>
          </a:p>
          <a:p>
            <a:pPr algn="just" hangingPunct="1">
              <a:lnSpc>
                <a:spcPct val="115000"/>
              </a:lnSpc>
            </a:pPr>
            <a:r>
              <a:rPr lang="it-IT" altLang="it-IT">
                <a:latin typeface="Verdana" charset="0"/>
              </a:rPr>
              <a:t>I am Samuele,</a:t>
            </a:r>
          </a:p>
          <a:p>
            <a:pPr algn="just" hangingPunct="1">
              <a:lnSpc>
                <a:spcPct val="115000"/>
              </a:lnSpc>
            </a:pPr>
            <a:r>
              <a:rPr lang="it-IT" altLang="it-IT">
                <a:latin typeface="Verdana" charset="0"/>
              </a:rPr>
              <a:t>My favourite color is </a:t>
            </a:r>
            <a:r>
              <a:rPr lang="it-IT" altLang="it-IT" b="1" i="1">
                <a:latin typeface="Verdana" charset="0"/>
              </a:rPr>
              <a:t>orange</a:t>
            </a:r>
            <a:r>
              <a:rPr lang="it-IT" altLang="it-IT">
                <a:latin typeface="Verdana" charset="0"/>
              </a:rPr>
              <a:t> because when I see something orange </a:t>
            </a:r>
          </a:p>
          <a:p>
            <a:pPr algn="just" hangingPunct="1">
              <a:lnSpc>
                <a:spcPct val="115000"/>
              </a:lnSpc>
            </a:pPr>
            <a:r>
              <a:rPr lang="it-IT" altLang="it-IT">
                <a:latin typeface="Verdana" charset="0"/>
              </a:rPr>
              <a:t>I think of happiness and fun…</a:t>
            </a:r>
          </a:p>
          <a:p>
            <a:pPr algn="just" hangingPunct="1">
              <a:lnSpc>
                <a:spcPct val="115000"/>
              </a:lnSpc>
            </a:pPr>
            <a:r>
              <a:rPr lang="it-IT" altLang="it-IT">
                <a:latin typeface="Verdana" charset="0"/>
              </a:rPr>
              <a:t> </a:t>
            </a:r>
          </a:p>
          <a:p>
            <a:pPr hangingPunct="1">
              <a:lnSpc>
                <a:spcPct val="115000"/>
              </a:lnSpc>
            </a:pPr>
            <a:endParaRPr lang="it-IT" altLang="it-IT">
              <a:latin typeface="Verdana" charset="0"/>
            </a:endParaRPr>
          </a:p>
          <a:p>
            <a:pPr hangingPunct="1">
              <a:lnSpc>
                <a:spcPct val="115000"/>
              </a:lnSpc>
            </a:pPr>
            <a:r>
              <a:rPr lang="it-IT" altLang="it-IT">
                <a:latin typeface="Verdana" charset="0"/>
              </a:rPr>
              <a:t>Hi, my name is Riccardo.</a:t>
            </a:r>
          </a:p>
          <a:p>
            <a:pPr hangingPunct="1">
              <a:lnSpc>
                <a:spcPct val="115000"/>
              </a:lnSpc>
            </a:pPr>
            <a:r>
              <a:rPr lang="it-IT" altLang="it-IT">
                <a:latin typeface="Verdana" charset="0"/>
              </a:rPr>
              <a:t>I’m 13 years old. I'm very nice and friendly. My favourite color is </a:t>
            </a:r>
            <a:r>
              <a:rPr lang="it-IT" altLang="it-IT" b="1" i="1">
                <a:latin typeface="Verdana" charset="0"/>
              </a:rPr>
              <a:t>orange</a:t>
            </a:r>
            <a:r>
              <a:rPr lang="it-IT" altLang="it-IT">
                <a:latin typeface="Verdana" charset="0"/>
              </a:rPr>
              <a:t>. I hate brown.</a:t>
            </a:r>
          </a:p>
          <a:p>
            <a:pPr hangingPunct="1">
              <a:lnSpc>
                <a:spcPct val="115000"/>
              </a:lnSpc>
            </a:pPr>
            <a:endParaRPr lang="it-IT" altLang="it-IT">
              <a:latin typeface="Verdan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CC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647700" y="1079500"/>
            <a:ext cx="7605713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1000"/>
              </a:lnSpc>
              <a:spcAft>
                <a:spcPts val="1000"/>
              </a:spcAft>
            </a:pPr>
            <a:r>
              <a:rPr lang="it-IT" altLang="it-IT">
                <a:latin typeface="Verdana" charset="0"/>
              </a:rPr>
              <a:t>Hello, I’m Melissa…</a:t>
            </a:r>
          </a:p>
          <a:p>
            <a:pPr hangingPunct="1">
              <a:lnSpc>
                <a:spcPct val="116000"/>
              </a:lnSpc>
              <a:spcAft>
                <a:spcPts val="1000"/>
              </a:spcAft>
            </a:pPr>
            <a:r>
              <a:rPr lang="it-IT" altLang="it-IT">
                <a:latin typeface="Verdana" charset="0"/>
              </a:rPr>
              <a:t>I am a joyful and cheerful girl; my favourite color is </a:t>
            </a:r>
            <a:r>
              <a:rPr lang="it-IT" altLang="it-IT" b="1" i="1">
                <a:latin typeface="Verdana" charset="0"/>
              </a:rPr>
              <a:t>red</a:t>
            </a:r>
            <a:r>
              <a:rPr lang="it-IT" altLang="it-IT" b="1">
                <a:latin typeface="Verdana" charset="0"/>
              </a:rPr>
              <a:t> </a:t>
            </a:r>
            <a:r>
              <a:rPr lang="it-IT" altLang="it-IT">
                <a:latin typeface="Verdana" charset="0"/>
              </a:rPr>
              <a:t>and all its shades because it reminds me of the summer and the sun shining!  In the summer, I eat the fruits of all colors, especially red like the peach… I love them because they are rich in fiber and very good!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47700" y="4237038"/>
            <a:ext cx="76739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1000"/>
              </a:lnSpc>
            </a:pPr>
            <a:r>
              <a:rPr lang="it-IT" altLang="it-IT">
                <a:latin typeface="Verdana" charset="0"/>
                <a:ea typeface="SimSun" charset="-122"/>
              </a:rPr>
              <a:t>Hi, I’m Gabriele.</a:t>
            </a:r>
          </a:p>
          <a:p>
            <a:pPr hangingPunct="1">
              <a:lnSpc>
                <a:spcPct val="101000"/>
              </a:lnSpc>
            </a:pPr>
            <a:r>
              <a:rPr lang="it-IT" altLang="it-IT">
                <a:latin typeface="Verdana" charset="0"/>
                <a:ea typeface="SimSun" charset="-122"/>
              </a:rPr>
              <a:t>My favourite color since I was little is </a:t>
            </a:r>
            <a:r>
              <a:rPr lang="it-IT" altLang="it-IT" b="1" i="1">
                <a:latin typeface="Verdana" charset="0"/>
                <a:ea typeface="SimSun" charset="-122"/>
              </a:rPr>
              <a:t>red</a:t>
            </a:r>
            <a:r>
              <a:rPr lang="it-IT" altLang="it-IT" b="1">
                <a:latin typeface="Verdana" charset="0"/>
                <a:ea typeface="SimSun" charset="-122"/>
              </a:rPr>
              <a:t>.</a:t>
            </a:r>
            <a:r>
              <a:rPr lang="it-IT" altLang="it-IT">
                <a:latin typeface="Verdana" charset="0"/>
                <a:ea typeface="SimSun" charset="-122"/>
              </a:rPr>
              <a:t> I like it because it makes me feel fine and happy. I am always hot, even in winter, so I am always “red”.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00000">
              <a:srgbClr val="0066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74675" y="431800"/>
            <a:ext cx="8135938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hangingPunct="1">
              <a:lnSpc>
                <a:spcPct val="100000"/>
              </a:lnSpc>
            </a:pPr>
            <a:endParaRPr lang="it-IT" altLang="it-IT">
              <a:latin typeface="Verdana" charset="0"/>
            </a:endParaRPr>
          </a:p>
          <a:p>
            <a:pPr algn="just" hangingPunct="1">
              <a:lnSpc>
                <a:spcPct val="100000"/>
              </a:lnSpc>
            </a:pPr>
            <a:r>
              <a:rPr lang="it-IT" altLang="it-IT">
                <a:latin typeface="Verdana" charset="0"/>
              </a:rPr>
              <a:t> </a:t>
            </a:r>
          </a:p>
          <a:p>
            <a:pPr algn="just" hangingPunct="1">
              <a:lnSpc>
                <a:spcPct val="100000"/>
              </a:lnSpc>
            </a:pPr>
            <a:r>
              <a:rPr lang="it-IT" altLang="it-IT">
                <a:latin typeface="Verdana" charset="0"/>
              </a:rPr>
              <a:t> </a:t>
            </a:r>
          </a:p>
          <a:p>
            <a:pPr algn="just" hangingPunct="1">
              <a:lnSpc>
                <a:spcPct val="100000"/>
              </a:lnSpc>
            </a:pPr>
            <a:r>
              <a:rPr lang="it-IT" altLang="it-IT">
                <a:latin typeface="Verdana" charset="0"/>
              </a:rPr>
              <a:t>I am Aurora, my favourite color is </a:t>
            </a:r>
            <a:r>
              <a:rPr lang="it-IT" altLang="it-IT" b="1" i="1">
                <a:latin typeface="Verdana" charset="0"/>
              </a:rPr>
              <a:t>blue</a:t>
            </a:r>
            <a:r>
              <a:rPr lang="it-IT" altLang="it-IT">
                <a:latin typeface="Verdana" charset="0"/>
              </a:rPr>
              <a:t>. This color reminds me of the sea and the sky. It gives me joy and happiness. Another color that I like is green because it gives me a sense of hope. Yellow reminds me of the summer, the sun and the hot.  I also like red because makes me think of friendship and love.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11200" y="4156075"/>
            <a:ext cx="77978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hangingPunct="1">
              <a:lnSpc>
                <a:spcPct val="101000"/>
              </a:lnSpc>
            </a:pPr>
            <a:r>
              <a:rPr lang="it-IT" altLang="it-IT">
                <a:latin typeface="Verdana" charset="0"/>
              </a:rPr>
              <a:t>Hi, my name is Greta and I'm 13 years old.</a:t>
            </a:r>
          </a:p>
          <a:p>
            <a:pPr algn="just" hangingPunct="1">
              <a:lnSpc>
                <a:spcPct val="101000"/>
              </a:lnSpc>
            </a:pPr>
            <a:r>
              <a:rPr lang="it-IT" altLang="it-IT">
                <a:latin typeface="Verdana" charset="0"/>
              </a:rPr>
              <a:t>My favourite color is </a:t>
            </a:r>
            <a:r>
              <a:rPr lang="it-IT" altLang="it-IT" b="1">
                <a:latin typeface="Verdana" charset="0"/>
              </a:rPr>
              <a:t>light </a:t>
            </a:r>
            <a:r>
              <a:rPr lang="it-IT" altLang="it-IT" b="1" i="1">
                <a:latin typeface="Verdana" charset="0"/>
              </a:rPr>
              <a:t>blue</a:t>
            </a:r>
            <a:r>
              <a:rPr lang="it-IT" altLang="it-IT">
                <a:latin typeface="Verdana" charset="0"/>
              </a:rPr>
              <a:t> since I was little because it relaxes me and it reminds me of the sea and the sky.</a:t>
            </a:r>
          </a:p>
          <a:p>
            <a:pPr algn="just" hangingPunct="1">
              <a:lnSpc>
                <a:spcPct val="101000"/>
              </a:lnSpc>
            </a:pPr>
            <a:r>
              <a:rPr lang="it-IT" altLang="it-IT">
                <a:latin typeface="Verdana" charset="0"/>
              </a:rPr>
              <a:t>This color represents me because I am very quiet and a bit shy.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s 3A new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Presentations 3A new</Template>
  <TotalTime>3</TotalTime>
  <Words>468</Words>
  <Application>Microsoft Office PowerPoint</Application>
  <PresentationFormat>Presentazione su schermo (4:3)</PresentationFormat>
  <Paragraphs>51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Presentations 3A new</vt:lpstr>
      <vt:lpstr>Tema di Office</vt:lpstr>
      <vt:lpstr>Colours m@tter     ICS Perlasca – Bareggio (Italy) Class 3A team  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Colours m@tter     ICS Perlasca – Bareggio (Italy) Class 3A team</dc:title>
  <dc:creator>Pc</dc:creator>
  <cp:lastModifiedBy>Pc</cp:lastModifiedBy>
  <cp:revision>3</cp:revision>
  <cp:lastPrinted>1601-01-01T00:00:00Z</cp:lastPrinted>
  <dcterms:created xsi:type="dcterms:W3CDTF">2015-10-22T16:09:03Z</dcterms:created>
  <dcterms:modified xsi:type="dcterms:W3CDTF">2015-10-22T16:13:19Z</dcterms:modified>
</cp:coreProperties>
</file>