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68" r:id="rId4"/>
  </p:sldMasterIdLst>
  <p:notesMasterIdLst>
    <p:notesMasterId r:id="rId16"/>
  </p:notesMasterIdLst>
  <p:sldIdLst>
    <p:sldId id="257" r:id="rId5"/>
    <p:sldId id="269" r:id="rId6"/>
    <p:sldId id="279" r:id="rId7"/>
    <p:sldId id="272" r:id="rId8"/>
    <p:sldId id="263" r:id="rId9"/>
    <p:sldId id="274" r:id="rId10"/>
    <p:sldId id="276" r:id="rId11"/>
    <p:sldId id="281" r:id="rId12"/>
    <p:sldId id="282" r:id="rId13"/>
    <p:sldId id="280"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88484" autoAdjust="0"/>
  </p:normalViewPr>
  <p:slideViewPr>
    <p:cSldViewPr snapToGrid="0">
      <p:cViewPr varScale="1">
        <p:scale>
          <a:sx n="70" d="100"/>
          <a:sy n="70" d="100"/>
        </p:scale>
        <p:origin x="272" y="48"/>
      </p:cViewPr>
      <p:guideLst/>
    </p:cSldViewPr>
  </p:slideViewPr>
  <p:outlineViewPr>
    <p:cViewPr>
      <p:scale>
        <a:sx n="33" d="100"/>
        <a:sy n="33" d="100"/>
      </p:scale>
      <p:origin x="0" y="-18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1BBD7-2276-4DDA-BFFE-26CAACEE5E98}" type="datetimeFigureOut">
              <a:rPr lang="en-US" smtClean="0"/>
              <a:t>4/30/2019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9F17-7BA4-49BC-BB37-7F646CF8D2F0}" type="slidenum">
              <a:rPr lang="en-US" smtClean="0"/>
              <a:t>‹#›</a:t>
            </a:fld>
            <a:endParaRPr lang="en-US"/>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a:t>
            </a:fld>
            <a:endParaRPr lang="en-US"/>
          </a:p>
        </p:txBody>
      </p:sp>
    </p:spTree>
    <p:extLst>
      <p:ext uri="{BB962C8B-B14F-4D97-AF65-F5344CB8AC3E}">
        <p14:creationId xmlns:p14="http://schemas.microsoft.com/office/powerpoint/2010/main" val="3093659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noProof="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noProof="0" smtClean="0"/>
              <a:t>4/30/2019</a:t>
            </a:fld>
            <a:endParaRPr lang="en-US" noProof="0"/>
          </a:p>
        </p:txBody>
      </p:sp>
      <p:sp>
        <p:nvSpPr>
          <p:cNvPr id="5" name="Footer Placeholder 4"/>
          <p:cNvSpPr>
            <a:spLocks noGrp="1"/>
          </p:cNvSpPr>
          <p:nvPr>
            <p:ph type="ftr" sz="quarter" idx="11"/>
          </p:nvPr>
        </p:nvSpPr>
        <p:spPr>
          <a:xfrm>
            <a:off x="2692397" y="5037663"/>
            <a:ext cx="5214635" cy="279400"/>
          </a:xfrm>
        </p:spPr>
        <p:txBody>
          <a:bodyPr/>
          <a:lstStyle/>
          <a:p>
            <a:endParaRPr lang="en-US" noProof="0"/>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noProof="0" smtClean="0"/>
              <a:t>‹#›</a:t>
            </a:fld>
            <a:endParaRPr lang="en-US" noProof="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noProof="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noProof="0" smtClean="0"/>
              <a:t>4/30/2019</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4/30/2019</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295400" y="2530739"/>
            <a:ext cx="4718304" cy="476250"/>
          </a:xfrm>
        </p:spPr>
        <p:txBody>
          <a:bodyPr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95400" y="3116261"/>
            <a:ext cx="4718304"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180671" y="2530739"/>
            <a:ext cx="4718304" cy="476250"/>
          </a:xfrm>
        </p:spPr>
        <p:txBody>
          <a:bodyPr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180671" y="3116261"/>
            <a:ext cx="4718304"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846CE7D5-CF57-46EF-B807-FDD0502418D4}" type="datetimeFigureOut">
              <a:rPr lang="en-US" noProof="0" smtClean="0"/>
              <a:t>4/30/2019</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330EA680-D336-4FF7-8B7A-9848BB0A1C32}" type="slidenum">
              <a:rPr lang="en-US" noProof="0" smtClean="0"/>
              <a:t>‹#›</a:t>
            </a:fld>
            <a:endParaRPr lang="en-US" noProof="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fld id="{846CE7D5-CF57-46EF-B807-FDD0502418D4}" type="datetimeFigureOut">
              <a:rPr lang="en-US" noProof="0" smtClean="0"/>
              <a:t>4/30/2019</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5288294" y="895547"/>
            <a:ext cx="5871325" cy="49749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4/30/2019</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noProof="0" smtClean="0"/>
              <a:t>4/30/2019</a:t>
            </a:fld>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330EA680-D336-4FF7-8B7A-9848BB0A1C32}" type="slidenum">
              <a:rPr lang="en-US" noProof="0" smtClean="0"/>
              <a:t>‹#›</a:t>
            </a:fld>
            <a:endParaRPr lang="en-US" noProof="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noProof="0" smtClean="0"/>
              <a:t>4/30/2019</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30EA680-D336-4FF7-8B7A-9848BB0A1C32}" type="slidenum">
              <a:rPr lang="en-US" noProof="0" smtClean="0"/>
              <a:t>‹#›</a:t>
            </a:fld>
            <a:endParaRPr lang="en-US" noProof="0"/>
          </a:p>
        </p:txBody>
      </p:sp>
    </p:spTree>
    <p:extLst>
      <p:ext uri="{BB962C8B-B14F-4D97-AF65-F5344CB8AC3E}">
        <p14:creationId xmlns:p14="http://schemas.microsoft.com/office/powerpoint/2010/main" val="31079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noProof="0"/>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846CE7D5-CF57-46EF-B807-FDD0502418D4}" type="datetimeFigureOut">
              <a:rPr lang="en-US" noProof="0" smtClean="0"/>
              <a:t>4/30/2019</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a:p>
        </p:txBody>
      </p:sp>
    </p:spTree>
    <p:extLst>
      <p:ext uri="{BB962C8B-B14F-4D97-AF65-F5344CB8AC3E}">
        <p14:creationId xmlns:p14="http://schemas.microsoft.com/office/powerpoint/2010/main" val="20471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1295402" y="982132"/>
            <a:ext cx="9601196" cy="1303867"/>
          </a:xfrm>
        </p:spPr>
        <p:txBody>
          <a:bodyPr/>
          <a:lstStyle/>
          <a:p>
            <a:r>
              <a:rPr lang="en-US" noProof="0"/>
              <a:t>Click to edit Master title style</a:t>
            </a:r>
          </a:p>
        </p:txBody>
      </p:sp>
      <p:sp>
        <p:nvSpPr>
          <p:cNvPr id="3" name="Content Placeholder 2"/>
          <p:cNvSpPr>
            <a:spLocks noGrp="1"/>
          </p:cNvSpPr>
          <p:nvPr>
            <p:ph idx="1"/>
          </p:nvPr>
        </p:nvSpPr>
        <p:spPr>
          <a:xfrm>
            <a:off x="1295401"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4" name="Date Placeholder 3"/>
          <p:cNvSpPr>
            <a:spLocks noGrp="1"/>
          </p:cNvSpPr>
          <p:nvPr>
            <p:ph type="dt" sz="half" idx="10"/>
          </p:nvPr>
        </p:nvSpPr>
        <p:spPr/>
        <p:txBody>
          <a:bodyPr/>
          <a:lstStyle/>
          <a:p>
            <a:fld id="{846CE7D5-CF57-46EF-B807-FDD0502418D4}" type="datetimeFigureOut">
              <a:rPr lang="en-US" noProof="0" smtClean="0"/>
              <a:t>4/30/2019</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4620000"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7944598"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anchor="ctr"/>
          <a:lstStyle>
            <a:lvl1pPr marL="0" indent="0" algn="ctr">
              <a:buNone/>
              <a:defRPr sz="1400" i="1">
                <a:solidFill>
                  <a:schemeClr val="bg1"/>
                </a:solidFill>
              </a:defRPr>
            </a:lvl1pPr>
          </a:lstStyle>
          <a:p>
            <a:r>
              <a:rPr lang="en-US" noProof="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a:t>Insert Icon or Picture</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98694" y="982132"/>
            <a:ext cx="7397903" cy="1303867"/>
          </a:xfrm>
        </p:spPr>
        <p:txBody>
          <a:bodyPr/>
          <a:lstStyle/>
          <a:p>
            <a:r>
              <a:rPr lang="en-US" noProof="0"/>
              <a:t>Click to edit Master title style</a:t>
            </a:r>
          </a:p>
        </p:txBody>
      </p:sp>
      <p:sp>
        <p:nvSpPr>
          <p:cNvPr id="3" name="Content Placeholder 2"/>
          <p:cNvSpPr>
            <a:spLocks noGrp="1"/>
          </p:cNvSpPr>
          <p:nvPr>
            <p:ph sz="half" idx="1"/>
          </p:nvPr>
        </p:nvSpPr>
        <p:spPr>
          <a:xfrm>
            <a:off x="3498694"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7316216"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4/30/2019</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a:t>Insert Photo or Drag &amp; Drop your Photo</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hasCustomPrompt="1"/>
          </p:nvPr>
        </p:nvSpPr>
        <p:spPr>
          <a:xfrm>
            <a:off x="8216900" y="982132"/>
            <a:ext cx="2679698" cy="1412725"/>
          </a:xfrm>
        </p:spPr>
        <p:txBody>
          <a:bodyPr anchor="t"/>
          <a:lstStyle>
            <a:lvl1pPr algn="r">
              <a:defRPr/>
            </a:lvl1pPr>
          </a:lstStyle>
          <a:p>
            <a:r>
              <a:rPr lang="en-US" noProof="0"/>
              <a:t>Click to title</a:t>
            </a:r>
          </a:p>
        </p:txBody>
      </p:sp>
      <p:sp>
        <p:nvSpPr>
          <p:cNvPr id="4" name="Date Placeholder 3"/>
          <p:cNvSpPr>
            <a:spLocks noGrp="1"/>
          </p:cNvSpPr>
          <p:nvPr>
            <p:ph type="dt" sz="half" idx="10"/>
          </p:nvPr>
        </p:nvSpPr>
        <p:spPr/>
        <p:txBody>
          <a:bodyPr/>
          <a:lstStyle/>
          <a:p>
            <a:fld id="{846CE7D5-CF57-46EF-B807-FDD0502418D4}" type="datetimeFigureOut">
              <a:rPr lang="en-US" noProof="0" smtClean="0"/>
              <a:t>4/30/2019</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anchor="ctr"/>
          <a:lstStyle>
            <a:lvl1pPr marL="0" indent="0" algn="ctr">
              <a:buNone/>
              <a:defRPr sz="1200" i="1"/>
            </a:lvl1pPr>
          </a:lstStyle>
          <a:p>
            <a:r>
              <a:rPr lang="en-US" noProof="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anchor="ctr"/>
          <a:lstStyle>
            <a:lvl1pPr marL="0" indent="0" algn="ctr">
              <a:buNone/>
              <a:defRPr sz="1200" i="1"/>
            </a:lvl1pPr>
          </a:lstStyle>
          <a:p>
            <a:r>
              <a:rPr lang="en-US" noProof="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a:t>Pictures of other items that capture the era</a:t>
            </a:r>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8216900" y="2507046"/>
            <a:ext cx="2679698" cy="3349763"/>
          </a:xfrm>
        </p:spPr>
        <p:txBody>
          <a:bodyPr/>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noProof="0"/>
              <a:t>Subheader</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anchor="ctr"/>
          <a:lstStyle>
            <a:lvl1pPr marL="0" indent="0" algn="ctr">
              <a:buNone/>
              <a:defRPr sz="1600" i="1">
                <a:solidFill>
                  <a:schemeClr val="tx1">
                    <a:lumMod val="85000"/>
                    <a:lumOff val="15000"/>
                  </a:schemeClr>
                </a:solidFill>
              </a:defRPr>
            </a:lvl1pPr>
          </a:lstStyle>
          <a:p>
            <a:r>
              <a:rPr lang="en-US" noProof="0"/>
              <a:t>Insert an iconic picture from the era</a:t>
            </a:r>
          </a:p>
        </p:txBody>
      </p:sp>
      <p:sp>
        <p:nvSpPr>
          <p:cNvPr id="2" name="Title 1"/>
          <p:cNvSpPr>
            <a:spLocks noGrp="1"/>
          </p:cNvSpPr>
          <p:nvPr>
            <p:ph type="title"/>
          </p:nvPr>
        </p:nvSpPr>
        <p:spPr>
          <a:xfrm>
            <a:off x="1295402" y="692939"/>
            <a:ext cx="9601196" cy="751418"/>
          </a:xfrm>
        </p:spPr>
        <p:txBody>
          <a:bodyPr/>
          <a:lstStyle/>
          <a:p>
            <a:r>
              <a:rPr lang="en-US" noProof="0"/>
              <a:t>Click to edit Master title style</a:t>
            </a:r>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1295401"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4/30/2019</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a:t>Insert Photo or Drag &amp; Drop your Photo</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Straight Connector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982132"/>
            <a:ext cx="4669664" cy="1303867"/>
          </a:xfrm>
        </p:spPr>
        <p:txBody>
          <a:bodyPr/>
          <a:lstStyle/>
          <a:p>
            <a:r>
              <a:rPr lang="en-US" noProof="0"/>
              <a:t>Click to edit title</a:t>
            </a:r>
          </a:p>
        </p:txBody>
      </p:sp>
      <p:sp>
        <p:nvSpPr>
          <p:cNvPr id="3" name="Content Placeholder 2"/>
          <p:cNvSpPr>
            <a:spLocks noGrp="1"/>
          </p:cNvSpPr>
          <p:nvPr>
            <p:ph idx="1"/>
          </p:nvPr>
        </p:nvSpPr>
        <p:spPr>
          <a:xfrm>
            <a:off x="1295401" y="2556932"/>
            <a:ext cx="4669666" cy="33189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846CE7D5-CF57-46EF-B807-FDD0502418D4}" type="datetimeFigureOut">
              <a:rPr lang="en-US" noProof="0" smtClean="0"/>
              <a:t>4/30/2019</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6226935" y="982132"/>
            <a:ext cx="4669666" cy="412658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8122162" y="5338536"/>
            <a:ext cx="2746356"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Generation XYZ</a:t>
            </a:r>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1295400" y="979709"/>
            <a:ext cx="9601197" cy="1822514"/>
          </a:xfrm>
        </p:spPr>
        <p:txBody>
          <a:bodyPr anchor="b">
            <a:normAutofit/>
          </a:bodyPr>
          <a:lstStyle>
            <a:lvl1pPr algn="ctr">
              <a:defRPr sz="4400" b="0" cap="none"/>
            </a:lvl1pPr>
          </a:lstStyle>
          <a:p>
            <a:r>
              <a:rPr lang="en-US" noProof="0"/>
              <a:t>Click to edit Master title style</a:t>
            </a:r>
          </a:p>
        </p:txBody>
      </p:sp>
      <p:sp>
        <p:nvSpPr>
          <p:cNvPr id="3" name="Text Placeholder 2"/>
          <p:cNvSpPr>
            <a:spLocks noGrp="1"/>
          </p:cNvSpPr>
          <p:nvPr>
            <p:ph type="body" idx="1"/>
          </p:nvPr>
        </p:nvSpPr>
        <p:spPr>
          <a:xfrm>
            <a:off x="1295400" y="3073155"/>
            <a:ext cx="9601197" cy="520392"/>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noProof="0" smtClean="0"/>
              <a:t>4/30/2019</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a:p>
        </p:txBody>
      </p:sp>
      <p:cxnSp>
        <p:nvCxnSpPr>
          <p:cNvPr id="16" name="Straight Connector 15"/>
          <p:cNvCxnSpPr/>
          <p:nvPr/>
        </p:nvCxnSpPr>
        <p:spPr>
          <a:xfrm>
            <a:off x="2012723" y="2937688"/>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noProof="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noProof="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noProof="0"/>
              <a:t>Description</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noProof="0" smtClean="0"/>
              <a:t>4/30/2019</a:t>
            </a:fld>
            <a:endParaRPr lang="en-US" noProof="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noProof="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noProof="0" smtClean="0"/>
              <a:t>‹#›</a:t>
            </a:fld>
            <a:endParaRPr lang="en-US" noProof="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75" r:id="rId16"/>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7.jpeg" Type="http://schemas.openxmlformats.org/officeDocument/2006/relationships/image"/><Relationship Id="rId7" Target="../media/hdphoto2.wdp" Type="http://schemas.microsoft.com/office/2007/relationships/hdphoto"/><Relationship Id="rId2" Target="../notesSlides/notesSlide1.xml" Type="http://schemas.openxmlformats.org/officeDocument/2006/relationships/notesSlide"/><Relationship Id="rId1" Target="../slideLayouts/slideLayout2.xml" Type="http://schemas.openxmlformats.org/officeDocument/2006/relationships/slideLayout"/><Relationship Id="rId6" Target="../media/image10.png" Type="http://schemas.openxmlformats.org/officeDocument/2006/relationships/image"/><Relationship Id="rId5" Target="../media/image9.jpeg" Type="http://schemas.openxmlformats.org/officeDocument/2006/relationships/image"/><Relationship Id="rId4" Target="../media/image8.png" Type="http://schemas.openxmlformats.org/officeDocument/2006/relationships/image"/></Relationships>
</file>

<file path=ppt/slides/_rels/slide10.xml.rels><?xml version="1.0" encoding="UTF-8" standalone="yes" ?><Relationships xmlns="http://schemas.openxmlformats.org/package/2006/relationships"><Relationship Id="rId2" Target="../media/image32.jpeg" Type="http://schemas.openxmlformats.org/officeDocument/2006/relationships/image"/><Relationship Id="rId1" Target="../slideLayouts/slideLayout7.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5.xml"/><Relationship Id="rId5" Type="http://schemas.openxmlformats.org/officeDocument/2006/relationships/image" Target="../media/image31.jpg"/><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A8 – A kind of project…</a:t>
            </a:r>
            <a:endParaRPr lang="en-US" sz="1400" noProof="0" dirty="0"/>
          </a:p>
        </p:txBody>
      </p:sp>
      <p:pic>
        <p:nvPicPr>
          <p:cNvPr id="4" name="Picture 3">
            <a:extLst>
              <a:ext uri="{FF2B5EF4-FFF2-40B4-BE49-F238E27FC236}">
                <a16:creationId xmlns:a16="http://schemas.microsoft.com/office/drawing/2014/main" id="{889EA87B-55AD-40A1-B1B5-22FE90704F45}"/>
              </a:ext>
            </a:extLst>
          </p:cNvPr>
          <p:cNvPicPr>
            <a:picLocks noChangeAspect="1"/>
          </p:cNvPicPr>
          <p:nvPr/>
        </p:nvPicPr>
        <p:blipFill rotWithShape="1">
          <a:blip r:embed="rId3"/>
          <a:srcRect l="10910" t="574"/>
          <a:stretch/>
        </p:blipFill>
        <p:spPr>
          <a:xfrm rot="6884575">
            <a:off x="4695009" y="2248879"/>
            <a:ext cx="2962986" cy="3779997"/>
          </a:xfrm>
          <a:prstGeom prst="rect">
            <a:avLst/>
          </a:prstGeom>
        </p:spPr>
      </p:pic>
      <p:pic>
        <p:nvPicPr>
          <p:cNvPr id="6" name="Picture 5">
            <a:extLst>
              <a:ext uri="{FF2B5EF4-FFF2-40B4-BE49-F238E27FC236}">
                <a16:creationId xmlns:a16="http://schemas.microsoft.com/office/drawing/2014/main" id="{3C45DF4E-3EA5-439C-92A7-1CB46D10D411}"/>
              </a:ext>
            </a:extLst>
          </p:cNvPr>
          <p:cNvPicPr>
            <a:picLocks noChangeAspect="1"/>
          </p:cNvPicPr>
          <p:nvPr/>
        </p:nvPicPr>
        <p:blipFill>
          <a:blip r:embed="rId4"/>
          <a:stretch>
            <a:fillRect/>
          </a:stretch>
        </p:blipFill>
        <p:spPr>
          <a:xfrm>
            <a:off x="1456406" y="5038344"/>
            <a:ext cx="1326813" cy="945956"/>
          </a:xfrm>
          <a:prstGeom prst="rect">
            <a:avLst/>
          </a:prstGeom>
        </p:spPr>
      </p:pic>
      <p:pic>
        <p:nvPicPr>
          <p:cNvPr id="7" name="Picture Placeholder 10">
            <a:extLst>
              <a:ext uri="{FF2B5EF4-FFF2-40B4-BE49-F238E27FC236}">
                <a16:creationId xmlns:a16="http://schemas.microsoft.com/office/drawing/2014/main" id="{D56A7B86-FD3F-47E0-9147-38EE985AF1C8}"/>
              </a:ext>
            </a:extLst>
          </p:cNvPr>
          <p:cNvPicPr>
            <a:picLocks noChangeAspect="1"/>
          </p:cNvPicPr>
          <p:nvPr/>
        </p:nvPicPr>
        <p:blipFill rotWithShape="1">
          <a:blip r:embed="rId5"/>
          <a:srcRect l="3429" r="3429"/>
          <a:stretch/>
        </p:blipFill>
        <p:spPr>
          <a:xfrm rot="9396193" flipH="1" flipV="1">
            <a:off x="1088643" y="1376348"/>
            <a:ext cx="1229193" cy="1512821"/>
          </a:xfrm>
          <a:prstGeom prst="rect">
            <a:avLst/>
          </a:prstGeom>
        </p:spPr>
      </p:pic>
      <p:pic>
        <p:nvPicPr>
          <p:cNvPr id="10" name="Obrázek 4">
            <a:extLst>
              <a:ext uri="{FF2B5EF4-FFF2-40B4-BE49-F238E27FC236}">
                <a16:creationId xmlns:a16="http://schemas.microsoft.com/office/drawing/2014/main" id="{EE9A324E-90C7-4E16-8A32-E11265BBECF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28" b="89969" l="9939" r="97999">
                        <a14:foregroundMark x1="95133" y1="36815" x2="95133" y2="36815"/>
                        <a14:foregroundMark x1="95133" y1="36815" x2="95133" y2="36815"/>
                        <a14:foregroundMark x1="67842" y1="57394" x2="67842" y2="57394"/>
                        <a14:foregroundMark x1="67842" y1="57394" x2="67842" y2="57394"/>
                        <a14:foregroundMark x1="26996" y1="22854" x2="64499" y2="37952"/>
                        <a14:foregroundMark x1="48601" y1="85522" x2="48601" y2="85522"/>
                        <a14:foregroundMark x1="48829" y1="85522" x2="52172" y2="67115"/>
                        <a14:foregroundMark x1="40528" y1="80041" x2="60951" y2="15305"/>
                        <a14:foregroundMark x1="70207" y1="25026" x2="69980" y2="87590"/>
                        <a14:foregroundMark x1="70457" y1="19545" x2="24858" y2="21717"/>
                        <a14:foregroundMark x1="26518" y1="28232" x2="27701" y2="82213"/>
                        <a14:foregroundMark x1="29361" y1="83351" x2="70207" y2="81179"/>
                        <a14:foregroundMark x1="32204" y1="36815" x2="49306" y2="48707"/>
                        <a14:foregroundMark x1="31271" y1="50879" x2="45031" y2="63909"/>
                        <a14:foregroundMark x1="46213" y1="60600" x2="65226" y2="49845"/>
                        <a14:foregroundMark x1="28406" y1="74664" x2="28406" y2="74664"/>
                        <a14:backgroundMark x1="92995" y1="62771" x2="92995" y2="62771"/>
                        <a14:backgroundMark x1="92995" y1="58428" x2="92995" y2="58428"/>
                        <a14:backgroundMark x1="92995" y1="58428" x2="92995" y2="58428"/>
                        <a14:backgroundMark x1="93473" y1="26060" x2="93473" y2="26060"/>
                        <a14:backgroundMark x1="93473" y1="26060" x2="93473" y2="26060"/>
                      </a14:backgroundRemoval>
                    </a14:imgEffect>
                  </a14:imgLayer>
                </a14:imgProps>
              </a:ext>
              <a:ext uri="{28A0092B-C50C-407E-A947-70E740481C1C}">
                <a14:useLocalDpi xmlns:a14="http://schemas.microsoft.com/office/drawing/2010/main" val="0"/>
              </a:ext>
            </a:extLst>
          </a:blip>
          <a:stretch>
            <a:fillRect/>
          </a:stretch>
        </p:blipFill>
        <p:spPr>
          <a:xfrm>
            <a:off x="7464699" y="5137759"/>
            <a:ext cx="3850579" cy="846541"/>
          </a:xfrm>
          <a:prstGeom prst="rect">
            <a:avLst/>
          </a:prstGeom>
        </p:spPr>
      </p:pic>
    </p:spTree>
    <p:extLst>
      <p:ext uri="{BB962C8B-B14F-4D97-AF65-F5344CB8AC3E}">
        <p14:creationId xmlns:p14="http://schemas.microsoft.com/office/powerpoint/2010/main" val="292348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2AB3-9E22-45B7-B682-56304D5BD53D}"/>
              </a:ext>
            </a:extLst>
          </p:cNvPr>
          <p:cNvSpPr>
            <a:spLocks noGrp="1"/>
          </p:cNvSpPr>
          <p:nvPr>
            <p:ph type="title"/>
          </p:nvPr>
        </p:nvSpPr>
        <p:spPr/>
        <p:txBody>
          <a:bodyPr/>
          <a:lstStyle/>
          <a:p>
            <a:r>
              <a:rPr lang="en-US" dirty="0"/>
              <a:t>The Final Work…</a:t>
            </a:r>
            <a:endParaRPr lang="en-US" noProof="0" dirty="0"/>
          </a:p>
        </p:txBody>
      </p:sp>
      <p:sp>
        <p:nvSpPr>
          <p:cNvPr id="13" name="Content Placeholder 2">
            <a:extLst>
              <a:ext uri="{FF2B5EF4-FFF2-40B4-BE49-F238E27FC236}">
                <a16:creationId xmlns:a16="http://schemas.microsoft.com/office/drawing/2014/main" id="{3F8E22BA-9A19-48B8-975D-8239CF3EA33D}"/>
              </a:ext>
            </a:extLst>
          </p:cNvPr>
          <p:cNvSpPr txBox="1">
            <a:spLocks/>
          </p:cNvSpPr>
          <p:nvPr/>
        </p:nvSpPr>
        <p:spPr>
          <a:xfrm>
            <a:off x="1295401" y="2556932"/>
            <a:ext cx="2974847"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To show how great it was and how all worked together, the specialists at computers did the shoots and this production to show you how all of us can work to a great combined work.</a:t>
            </a:r>
          </a:p>
        </p:txBody>
      </p:sp>
      <p:sp>
        <p:nvSpPr>
          <p:cNvPr id="4" name="Content Placeholder 3">
            <a:extLst>
              <a:ext uri="{FF2B5EF4-FFF2-40B4-BE49-F238E27FC236}">
                <a16:creationId xmlns:a16="http://schemas.microsoft.com/office/drawing/2014/main" id="{A0A308A0-2362-43A9-A755-33353BABDE37}"/>
              </a:ext>
            </a:extLst>
          </p:cNvPr>
          <p:cNvSpPr>
            <a:spLocks noGrp="1"/>
          </p:cNvSpPr>
          <p:nvPr>
            <p:ph sz="half" idx="1"/>
          </p:nvPr>
        </p:nvSpPr>
        <p:spPr/>
        <p:txBody>
          <a:bodyPr/>
          <a:lstStyle/>
          <a:p>
            <a:endParaRPr lang="pt-PT"/>
          </a:p>
        </p:txBody>
      </p:sp>
      <p:pic>
        <p:nvPicPr>
          <p:cNvPr id="5" name="Picture 4">
            <a:extLst>
              <a:ext uri="{FF2B5EF4-FFF2-40B4-BE49-F238E27FC236}">
                <a16:creationId xmlns:a16="http://schemas.microsoft.com/office/drawing/2014/main" id="{EE78A902-0739-45E1-BFD7-E8AC639DA771}"/>
              </a:ext>
            </a:extLst>
          </p:cNvPr>
          <p:cNvPicPr>
            <a:picLocks noChangeAspect="1"/>
          </p:cNvPicPr>
          <p:nvPr/>
        </p:nvPicPr>
        <p:blipFill>
          <a:blip r:embed="rId2"/>
          <a:stretch>
            <a:fillRect/>
          </a:stretch>
        </p:blipFill>
        <p:spPr>
          <a:xfrm>
            <a:off x="5162402" y="1252728"/>
            <a:ext cx="6038236" cy="3986784"/>
          </a:xfrm>
          <a:prstGeom prst="rect">
            <a:avLst/>
          </a:prstGeom>
        </p:spPr>
      </p:pic>
    </p:spTree>
    <p:extLst>
      <p:ext uri="{BB962C8B-B14F-4D97-AF65-F5344CB8AC3E}">
        <p14:creationId xmlns:p14="http://schemas.microsoft.com/office/powerpoint/2010/main" val="261417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5C27-0F29-4A78-830C-1910A20B71A1}"/>
              </a:ext>
            </a:extLst>
          </p:cNvPr>
          <p:cNvSpPr>
            <a:spLocks noGrp="1"/>
          </p:cNvSpPr>
          <p:nvPr>
            <p:ph type="title"/>
          </p:nvPr>
        </p:nvSpPr>
        <p:spPr>
          <a:xfrm>
            <a:off x="1149098" y="662092"/>
            <a:ext cx="4669664" cy="1303867"/>
          </a:xfrm>
        </p:spPr>
        <p:txBody>
          <a:bodyPr/>
          <a:lstStyle/>
          <a:p>
            <a:r>
              <a:rPr lang="en-US" noProof="0" dirty="0"/>
              <a:t>The End !!</a:t>
            </a:r>
          </a:p>
        </p:txBody>
      </p:sp>
      <p:sp>
        <p:nvSpPr>
          <p:cNvPr id="9" name="Text Placeholder 8">
            <a:extLst>
              <a:ext uri="{FF2B5EF4-FFF2-40B4-BE49-F238E27FC236}">
                <a16:creationId xmlns:a16="http://schemas.microsoft.com/office/drawing/2014/main" id="{B12FCDAC-CFE1-4BC4-8813-7E8C912DD4C7}"/>
              </a:ext>
            </a:extLst>
          </p:cNvPr>
          <p:cNvSpPr>
            <a:spLocks noGrp="1"/>
          </p:cNvSpPr>
          <p:nvPr>
            <p:ph type="body" sz="quarter" idx="14"/>
          </p:nvPr>
        </p:nvSpPr>
        <p:spPr/>
        <p:txBody>
          <a:bodyPr/>
          <a:lstStyle/>
          <a:p>
            <a:r>
              <a:rPr lang="en-US" dirty="0"/>
              <a:t>That’s all Folks</a:t>
            </a:r>
            <a:endParaRPr lang="en-US" noProof="0" dirty="0"/>
          </a:p>
        </p:txBody>
      </p:sp>
      <p:pic>
        <p:nvPicPr>
          <p:cNvPr id="7" name="Picture Placeholder 24">
            <a:extLst>
              <a:ext uri="{FF2B5EF4-FFF2-40B4-BE49-F238E27FC236}">
                <a16:creationId xmlns:a16="http://schemas.microsoft.com/office/drawing/2014/main" id="{991BE192-D719-422D-A899-255B2F5D1C4D}"/>
              </a:ext>
            </a:extLst>
          </p:cNvPr>
          <p:cNvPicPr>
            <a:picLocks noChangeAspect="1"/>
          </p:cNvPicPr>
          <p:nvPr/>
        </p:nvPicPr>
        <p:blipFill rotWithShape="1">
          <a:blip r:embed="rId2"/>
          <a:srcRect l="27122" t="4323" r="27122" b="5238"/>
          <a:stretch/>
        </p:blipFill>
        <p:spPr>
          <a:xfrm>
            <a:off x="2926080" y="1740537"/>
            <a:ext cx="5075458" cy="3935103"/>
          </a:xfrm>
          <a:prstGeom prst="rect">
            <a:avLst/>
          </a:prstGeom>
        </p:spPr>
      </p:pic>
    </p:spTree>
    <p:extLst>
      <p:ext uri="{BB962C8B-B14F-4D97-AF65-F5344CB8AC3E}">
        <p14:creationId xmlns:p14="http://schemas.microsoft.com/office/powerpoint/2010/main" val="355399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92BC-2A7E-406A-9A53-C55459101701}"/>
              </a:ext>
            </a:extLst>
          </p:cNvPr>
          <p:cNvSpPr>
            <a:spLocks noGrp="1"/>
          </p:cNvSpPr>
          <p:nvPr>
            <p:ph type="title"/>
          </p:nvPr>
        </p:nvSpPr>
        <p:spPr/>
        <p:txBody>
          <a:bodyPr/>
          <a:lstStyle/>
          <a:p>
            <a:r>
              <a:rPr lang="en-US" dirty="0"/>
              <a:t>So different.. Working together</a:t>
            </a:r>
            <a:endParaRPr lang="en-US" noProof="0" dirty="0"/>
          </a:p>
        </p:txBody>
      </p:sp>
      <p:pic>
        <p:nvPicPr>
          <p:cNvPr id="10" name="Picture Placeholder 9" descr="Medal">
            <a:extLst>
              <a:ext uri="{FF2B5EF4-FFF2-40B4-BE49-F238E27FC236}">
                <a16:creationId xmlns:a16="http://schemas.microsoft.com/office/drawing/2014/main" id="{2AB2E71E-F344-413C-AACF-807A2D141C96}"/>
              </a:ext>
            </a:extLst>
          </p:cNvPr>
          <p:cNvPicPr>
            <a:picLocks noGrp="1" noChangeAspect="1"/>
          </p:cNvPicPr>
          <p:nvPr>
            <p:ph type="pic" sz="quarter" idx="15"/>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68" b="68"/>
          <a:stretch>
            <a:fillRect/>
          </a:stretch>
        </p:blipFill>
        <p:spPr/>
      </p:pic>
      <p:pic>
        <p:nvPicPr>
          <p:cNvPr id="12" name="Picture Placeholder 11" descr="Checkmark">
            <a:extLst>
              <a:ext uri="{FF2B5EF4-FFF2-40B4-BE49-F238E27FC236}">
                <a16:creationId xmlns:a16="http://schemas.microsoft.com/office/drawing/2014/main" id="{7E09C728-C3D0-4D16-ADAC-753EFE19B1DA}"/>
              </a:ext>
            </a:extLst>
          </p:cNvPr>
          <p:cNvPicPr>
            <a:picLocks noGrp="1" noChangeAspect="1"/>
          </p:cNvPicPr>
          <p:nvPr>
            <p:ph type="pic" sz="quarter" idx="16"/>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p:pic>
      <p:pic>
        <p:nvPicPr>
          <p:cNvPr id="14" name="Picture Placeholder 13" descr="Head with Gears">
            <a:extLst>
              <a:ext uri="{FF2B5EF4-FFF2-40B4-BE49-F238E27FC236}">
                <a16:creationId xmlns:a16="http://schemas.microsoft.com/office/drawing/2014/main" id="{E446D6D6-98CB-455F-B98B-5236850D2072}"/>
              </a:ext>
            </a:extLst>
          </p:cNvPr>
          <p:cNvPicPr>
            <a:picLocks noGrp="1" noChangeAspect="1"/>
          </p:cNvPicPr>
          <p:nvPr>
            <p:ph type="pic" sz="quarter" idx="17"/>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p:pic>
      <p:sp>
        <p:nvSpPr>
          <p:cNvPr id="7" name="Content Placeholder 6">
            <a:extLst>
              <a:ext uri="{FF2B5EF4-FFF2-40B4-BE49-F238E27FC236}">
                <a16:creationId xmlns:a16="http://schemas.microsoft.com/office/drawing/2014/main" id="{433956CF-CC57-402D-8F38-2EDBE3F19C7E}"/>
              </a:ext>
            </a:extLst>
          </p:cNvPr>
          <p:cNvSpPr>
            <a:spLocks noGrp="1"/>
          </p:cNvSpPr>
          <p:nvPr>
            <p:ph idx="13"/>
          </p:nvPr>
        </p:nvSpPr>
        <p:spPr/>
        <p:txBody>
          <a:bodyPr/>
          <a:lstStyle/>
          <a:p>
            <a:endParaRPr lang="pt-PT"/>
          </a:p>
        </p:txBody>
      </p:sp>
      <p:sp>
        <p:nvSpPr>
          <p:cNvPr id="9" name="Content Placeholder 8">
            <a:extLst>
              <a:ext uri="{FF2B5EF4-FFF2-40B4-BE49-F238E27FC236}">
                <a16:creationId xmlns:a16="http://schemas.microsoft.com/office/drawing/2014/main" id="{08DCFE88-2EA1-4176-BE45-8719196336C2}"/>
              </a:ext>
            </a:extLst>
          </p:cNvPr>
          <p:cNvSpPr>
            <a:spLocks noGrp="1"/>
          </p:cNvSpPr>
          <p:nvPr>
            <p:ph idx="14"/>
          </p:nvPr>
        </p:nvSpPr>
        <p:spPr/>
        <p:txBody>
          <a:bodyPr/>
          <a:lstStyle/>
          <a:p>
            <a:endParaRPr lang="pt-PT"/>
          </a:p>
        </p:txBody>
      </p:sp>
      <p:sp>
        <p:nvSpPr>
          <p:cNvPr id="13" name="Content Placeholder 12">
            <a:extLst>
              <a:ext uri="{FF2B5EF4-FFF2-40B4-BE49-F238E27FC236}">
                <a16:creationId xmlns:a16="http://schemas.microsoft.com/office/drawing/2014/main" id="{39ECCF2E-E90E-4351-99EC-5C05FB9046DD}"/>
              </a:ext>
            </a:extLst>
          </p:cNvPr>
          <p:cNvSpPr>
            <a:spLocks noGrp="1"/>
          </p:cNvSpPr>
          <p:nvPr>
            <p:ph idx="1"/>
          </p:nvPr>
        </p:nvSpPr>
        <p:spPr/>
        <p:txBody>
          <a:bodyPr/>
          <a:lstStyle/>
          <a:p>
            <a:endParaRPr lang="pt-PT"/>
          </a:p>
        </p:txBody>
      </p:sp>
    </p:spTree>
    <p:extLst>
      <p:ext uri="{BB962C8B-B14F-4D97-AF65-F5344CB8AC3E}">
        <p14:creationId xmlns:p14="http://schemas.microsoft.com/office/powerpoint/2010/main" val="2957106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p:txBody>
          <a:bodyPr/>
          <a:lstStyle/>
          <a:p>
            <a:r>
              <a:rPr lang="en-US" noProof="0" dirty="0"/>
              <a:t>Once upon a time…</a:t>
            </a:r>
          </a:p>
        </p:txBody>
      </p:sp>
      <p:sp>
        <p:nvSpPr>
          <p:cNvPr id="3" name="Content Placeholder 2">
            <a:extLst>
              <a:ext uri="{FF2B5EF4-FFF2-40B4-BE49-F238E27FC236}">
                <a16:creationId xmlns:a16="http://schemas.microsoft.com/office/drawing/2014/main" id="{37D92030-ED5A-43D0-870F-DC04D358FFC0}"/>
              </a:ext>
            </a:extLst>
          </p:cNvPr>
          <p:cNvSpPr>
            <a:spLocks noGrp="1"/>
          </p:cNvSpPr>
          <p:nvPr>
            <p:ph sz="half" idx="1"/>
          </p:nvPr>
        </p:nvSpPr>
        <p:spPr/>
        <p:txBody>
          <a:bodyPr/>
          <a:lstStyle/>
          <a:p>
            <a:r>
              <a:rPr lang="en-US" noProof="0" dirty="0"/>
              <a:t>Someone asked us what ODD </a:t>
            </a:r>
            <a:r>
              <a:rPr lang="en-US" dirty="0"/>
              <a:t>means…</a:t>
            </a:r>
          </a:p>
          <a:p>
            <a:r>
              <a:rPr lang="en-US" noProof="0" dirty="0"/>
              <a:t>And we asked some from Special </a:t>
            </a:r>
            <a:r>
              <a:rPr lang="en-US" dirty="0"/>
              <a:t>N</a:t>
            </a:r>
            <a:r>
              <a:rPr lang="en-US" noProof="0" dirty="0" err="1"/>
              <a:t>eeds</a:t>
            </a:r>
            <a:r>
              <a:rPr lang="en-US" noProof="0" dirty="0"/>
              <a:t> Pupils to answer  the question…</a:t>
            </a:r>
          </a:p>
        </p:txBody>
      </p:sp>
      <p:sp>
        <p:nvSpPr>
          <p:cNvPr id="4" name="Content Placeholder 3">
            <a:extLst>
              <a:ext uri="{FF2B5EF4-FFF2-40B4-BE49-F238E27FC236}">
                <a16:creationId xmlns:a16="http://schemas.microsoft.com/office/drawing/2014/main" id="{D3FCA4A4-52DE-4F24-A9DC-1B05D722C00B}"/>
              </a:ext>
            </a:extLst>
          </p:cNvPr>
          <p:cNvSpPr>
            <a:spLocks noGrp="1"/>
          </p:cNvSpPr>
          <p:nvPr>
            <p:ph sz="half" idx="2"/>
          </p:nvPr>
        </p:nvSpPr>
        <p:spPr/>
        <p:txBody>
          <a:bodyPr/>
          <a:lstStyle/>
          <a:p>
            <a:r>
              <a:rPr lang="en-US" noProof="0" dirty="0"/>
              <a:t>And they started to try finding </a:t>
            </a:r>
            <a:r>
              <a:rPr lang="en-US" dirty="0"/>
              <a:t>some explanations.</a:t>
            </a:r>
            <a:endParaRPr lang="en-US" noProof="0" dirty="0"/>
          </a:p>
        </p:txBody>
      </p:sp>
      <p:pic>
        <p:nvPicPr>
          <p:cNvPr id="11" name="Picture Placeholder 10">
            <a:extLst>
              <a:ext uri="{FF2B5EF4-FFF2-40B4-BE49-F238E27FC236}">
                <a16:creationId xmlns:a16="http://schemas.microsoft.com/office/drawing/2014/main" id="{91720A48-5FAC-4F6B-ADA0-F9F7E5534A9E}"/>
              </a:ext>
            </a:extLst>
          </p:cNvPr>
          <p:cNvPicPr>
            <a:picLocks noGrp="1" noChangeAspect="1"/>
          </p:cNvPicPr>
          <p:nvPr>
            <p:ph type="pic" sz="quarter" idx="14"/>
          </p:nvPr>
        </p:nvPicPr>
        <p:blipFill rotWithShape="1">
          <a:blip r:embed="rId2"/>
          <a:srcRect l="3429" r="3429"/>
          <a:stretch/>
        </p:blipFill>
        <p:spPr>
          <a:xfrm rot="-120000" flipH="1">
            <a:off x="422390" y="1691612"/>
            <a:ext cx="2749558" cy="3384000"/>
          </a:xfrm>
          <a:prstGeom prst="rect">
            <a:avLst/>
          </a:prstGeom>
        </p:spPr>
      </p:pic>
    </p:spTree>
    <p:extLst>
      <p:ext uri="{BB962C8B-B14F-4D97-AF65-F5344CB8AC3E}">
        <p14:creationId xmlns:p14="http://schemas.microsoft.com/office/powerpoint/2010/main" val="45578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6A02-86EB-4DB6-848F-D15402E17D6C}"/>
              </a:ext>
            </a:extLst>
          </p:cNvPr>
          <p:cNvSpPr>
            <a:spLocks noGrp="1"/>
          </p:cNvSpPr>
          <p:nvPr>
            <p:ph type="title"/>
          </p:nvPr>
        </p:nvSpPr>
        <p:spPr/>
        <p:txBody>
          <a:bodyPr/>
          <a:lstStyle/>
          <a:p>
            <a:r>
              <a:rPr lang="en-US" dirty="0"/>
              <a:t>ODD is ?</a:t>
            </a:r>
            <a:endParaRPr lang="en-US" noProof="0" dirty="0"/>
          </a:p>
        </p:txBody>
      </p:sp>
      <p:pic>
        <p:nvPicPr>
          <p:cNvPr id="4" name="Picture Placeholder 3">
            <a:extLst>
              <a:ext uri="{FF2B5EF4-FFF2-40B4-BE49-F238E27FC236}">
                <a16:creationId xmlns:a16="http://schemas.microsoft.com/office/drawing/2014/main" id="{7FAC013F-CE5A-42B1-A65B-9A1B818EEF23}"/>
              </a:ext>
            </a:extLst>
          </p:cNvPr>
          <p:cNvPicPr>
            <a:picLocks noGrp="1" noChangeAspect="1"/>
          </p:cNvPicPr>
          <p:nvPr>
            <p:ph type="pic" sz="quarter" idx="13"/>
          </p:nvPr>
        </p:nvPicPr>
        <p:blipFill>
          <a:blip r:embed="rId2"/>
          <a:srcRect l="3793" r="3793"/>
          <a:stretch>
            <a:fillRect/>
          </a:stretch>
        </p:blipFill>
        <p:spPr>
          <a:xfrm rot="5400000">
            <a:off x="4533900" y="2266951"/>
            <a:ext cx="4233864" cy="2338388"/>
          </a:xfrm>
        </p:spPr>
      </p:pic>
      <p:pic>
        <p:nvPicPr>
          <p:cNvPr id="9" name="Picture Placeholder 8">
            <a:extLst>
              <a:ext uri="{FF2B5EF4-FFF2-40B4-BE49-F238E27FC236}">
                <a16:creationId xmlns:a16="http://schemas.microsoft.com/office/drawing/2014/main" id="{12679089-F4F4-4557-B39E-80AE93C58DE5}"/>
              </a:ext>
            </a:extLst>
          </p:cNvPr>
          <p:cNvPicPr>
            <a:picLocks noGrp="1" noChangeAspect="1"/>
          </p:cNvPicPr>
          <p:nvPr>
            <p:ph type="pic" sz="quarter" idx="14"/>
          </p:nvPr>
        </p:nvPicPr>
        <p:blipFill>
          <a:blip r:embed="rId3"/>
          <a:srcRect t="9329" b="9329"/>
          <a:stretch>
            <a:fillRect/>
          </a:stretch>
        </p:blipFill>
        <p:spPr/>
      </p:pic>
      <p:sp>
        <p:nvSpPr>
          <p:cNvPr id="14" name="Text Placeholder 13">
            <a:extLst>
              <a:ext uri="{FF2B5EF4-FFF2-40B4-BE49-F238E27FC236}">
                <a16:creationId xmlns:a16="http://schemas.microsoft.com/office/drawing/2014/main" id="{F7580787-4CF5-4195-9119-C37E931CA514}"/>
              </a:ext>
            </a:extLst>
          </p:cNvPr>
          <p:cNvSpPr>
            <a:spLocks noGrp="1"/>
          </p:cNvSpPr>
          <p:nvPr>
            <p:ph type="body" sz="quarter" idx="18"/>
          </p:nvPr>
        </p:nvSpPr>
        <p:spPr>
          <a:xfrm>
            <a:off x="8558104" y="2507046"/>
            <a:ext cx="2338494" cy="3349763"/>
          </a:xfrm>
        </p:spPr>
        <p:txBody>
          <a:bodyPr/>
          <a:lstStyle/>
          <a:p>
            <a:r>
              <a:rPr lang="en-US" noProof="0" dirty="0"/>
              <a:t>Trying to find the meaning of odd…</a:t>
            </a:r>
          </a:p>
        </p:txBody>
      </p:sp>
      <p:pic>
        <p:nvPicPr>
          <p:cNvPr id="16" name="Picture Placeholder 15">
            <a:extLst>
              <a:ext uri="{FF2B5EF4-FFF2-40B4-BE49-F238E27FC236}">
                <a16:creationId xmlns:a16="http://schemas.microsoft.com/office/drawing/2014/main" id="{F8887F62-8F13-43A7-9B03-4AEE4AF536C1}"/>
              </a:ext>
            </a:extLst>
          </p:cNvPr>
          <p:cNvPicPr>
            <a:picLocks noGrp="1" noChangeAspect="1"/>
          </p:cNvPicPr>
          <p:nvPr>
            <p:ph type="pic" sz="quarter" idx="16"/>
          </p:nvPr>
        </p:nvPicPr>
        <p:blipFill>
          <a:blip r:embed="rId4"/>
          <a:srcRect l="3284" r="3284"/>
          <a:stretch>
            <a:fillRect/>
          </a:stretch>
        </p:blipFill>
        <p:spPr/>
      </p:pic>
      <p:pic>
        <p:nvPicPr>
          <p:cNvPr id="20" name="Picture Placeholder 19">
            <a:extLst>
              <a:ext uri="{FF2B5EF4-FFF2-40B4-BE49-F238E27FC236}">
                <a16:creationId xmlns:a16="http://schemas.microsoft.com/office/drawing/2014/main" id="{11C7BD7B-1335-4FA5-B9E0-8853FB519A5F}"/>
              </a:ext>
            </a:extLst>
          </p:cNvPr>
          <p:cNvPicPr>
            <a:picLocks noGrp="1" noChangeAspect="1"/>
          </p:cNvPicPr>
          <p:nvPr>
            <p:ph type="pic" sz="quarter" idx="15"/>
          </p:nvPr>
        </p:nvPicPr>
        <p:blipFill>
          <a:blip r:embed="rId5"/>
          <a:srcRect l="9228" r="922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8" name="AutoShape 4" descr="Resultado de imagem para DICIONÃRIO PIXABAY">
            <a:extLst>
              <a:ext uri="{FF2B5EF4-FFF2-40B4-BE49-F238E27FC236}">
                <a16:creationId xmlns:a16="http://schemas.microsoft.com/office/drawing/2014/main" id="{E05E2D1B-3B5B-45A3-BC36-02308F0630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Tree>
    <p:extLst>
      <p:ext uri="{BB962C8B-B14F-4D97-AF65-F5344CB8AC3E}">
        <p14:creationId xmlns:p14="http://schemas.microsoft.com/office/powerpoint/2010/main" val="2710073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noProof="0" dirty="0">
                <a:solidFill>
                  <a:schemeClr val="bg1"/>
                </a:solidFill>
              </a:rPr>
              <a:t>Include an iconic picture from the era.</a:t>
            </a:r>
          </a:p>
        </p:txBody>
      </p:sp>
      <p:pic>
        <p:nvPicPr>
          <p:cNvPr id="5" name="Picture 4" descr="decorative element">
            <a:extLst>
              <a:ext uri="{FF2B5EF4-FFF2-40B4-BE49-F238E27FC236}">
                <a16:creationId xmlns:a16="http://schemas.microsoft.com/office/drawing/2014/main" id="{E7391D2C-9999-4BB5-9064-EBE186B9519B}"/>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6" name="Picture 5" descr="decorative element">
            <a:extLst>
              <a:ext uri="{FF2B5EF4-FFF2-40B4-BE49-F238E27FC236}">
                <a16:creationId xmlns:a16="http://schemas.microsoft.com/office/drawing/2014/main" id="{D967E7C8-E760-47F2-908B-AB31194CA0AA}"/>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7" name="Picture 6" descr="decorative element">
            <a:extLst>
              <a:ext uri="{FF2B5EF4-FFF2-40B4-BE49-F238E27FC236}">
                <a16:creationId xmlns:a16="http://schemas.microsoft.com/office/drawing/2014/main" id="{4579E219-3230-41BC-96F9-1E0FEFF8006D}"/>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8" name="Picture 7" descr="decorative element">
            <a:extLst>
              <a:ext uri="{FF2B5EF4-FFF2-40B4-BE49-F238E27FC236}">
                <a16:creationId xmlns:a16="http://schemas.microsoft.com/office/drawing/2014/main" id="{EE2D0509-AF4E-4935-ADF8-25BD255C1DB4}"/>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pic>
        <p:nvPicPr>
          <p:cNvPr id="11" name="Picture Placeholder 10">
            <a:extLst>
              <a:ext uri="{FF2B5EF4-FFF2-40B4-BE49-F238E27FC236}">
                <a16:creationId xmlns:a16="http://schemas.microsoft.com/office/drawing/2014/main" id="{04C8B204-AF64-46C2-AF09-5B1A57D05CEB}"/>
              </a:ext>
            </a:extLst>
          </p:cNvPr>
          <p:cNvPicPr>
            <a:picLocks noGrp="1" noChangeAspect="1"/>
          </p:cNvPicPr>
          <p:nvPr>
            <p:ph type="pic" sz="quarter" idx="10"/>
          </p:nvPr>
        </p:nvPicPr>
        <p:blipFill rotWithShape="1">
          <a:blip r:embed="rId3"/>
          <a:srcRect l="23554" r="23554"/>
          <a:stretch/>
        </p:blipFill>
        <p:spPr>
          <a:xfrm rot="5400000">
            <a:off x="3234475" y="-2114337"/>
            <a:ext cx="5724000" cy="11086149"/>
          </a:xfrm>
        </p:spPr>
      </p:pic>
    </p:spTree>
    <p:extLst>
      <p:ext uri="{BB962C8B-B14F-4D97-AF65-F5344CB8AC3E}">
        <p14:creationId xmlns:p14="http://schemas.microsoft.com/office/powerpoint/2010/main" val="219306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2AB3-9E22-45B7-B682-56304D5BD53D}"/>
              </a:ext>
            </a:extLst>
          </p:cNvPr>
          <p:cNvSpPr>
            <a:spLocks noGrp="1"/>
          </p:cNvSpPr>
          <p:nvPr>
            <p:ph type="title"/>
          </p:nvPr>
        </p:nvSpPr>
        <p:spPr/>
        <p:txBody>
          <a:bodyPr/>
          <a:lstStyle/>
          <a:p>
            <a:r>
              <a:rPr lang="en-US" dirty="0"/>
              <a:t>Meanwhile…</a:t>
            </a:r>
            <a:endParaRPr lang="en-US" noProof="0" dirty="0"/>
          </a:p>
        </p:txBody>
      </p:sp>
      <p:sp>
        <p:nvSpPr>
          <p:cNvPr id="3" name="Content Placeholder 2">
            <a:extLst>
              <a:ext uri="{FF2B5EF4-FFF2-40B4-BE49-F238E27FC236}">
                <a16:creationId xmlns:a16="http://schemas.microsoft.com/office/drawing/2014/main" id="{2EAA86A1-F801-442C-838A-F834D93A9669}"/>
              </a:ext>
            </a:extLst>
          </p:cNvPr>
          <p:cNvSpPr>
            <a:spLocks noGrp="1"/>
          </p:cNvSpPr>
          <p:nvPr>
            <p:ph sz="half" idx="1"/>
          </p:nvPr>
        </p:nvSpPr>
        <p:spPr/>
        <p:txBody>
          <a:bodyPr>
            <a:normAutofit/>
          </a:bodyPr>
          <a:lstStyle/>
          <a:p>
            <a:r>
              <a:rPr lang="en-US" noProof="0" dirty="0"/>
              <a:t>A group of some very good drawing </a:t>
            </a:r>
            <a:r>
              <a:rPr lang="en-US" dirty="0"/>
              <a:t>pupils started to draw and paint something really ODD!!</a:t>
            </a:r>
            <a:endParaRPr lang="en-US" noProof="0" dirty="0"/>
          </a:p>
          <a:p>
            <a:endParaRPr lang="en-US" noProof="0" dirty="0"/>
          </a:p>
        </p:txBody>
      </p:sp>
      <p:pic>
        <p:nvPicPr>
          <p:cNvPr id="6" name="Picture Placeholder 5">
            <a:extLst>
              <a:ext uri="{FF2B5EF4-FFF2-40B4-BE49-F238E27FC236}">
                <a16:creationId xmlns:a16="http://schemas.microsoft.com/office/drawing/2014/main" id="{375E650A-B73A-441F-8F2D-5FF489270ED2}"/>
              </a:ext>
            </a:extLst>
          </p:cNvPr>
          <p:cNvPicPr>
            <a:picLocks noGrp="1" noChangeAspect="1"/>
          </p:cNvPicPr>
          <p:nvPr>
            <p:ph type="pic" sz="quarter" idx="14"/>
          </p:nvPr>
        </p:nvPicPr>
        <p:blipFill>
          <a:blip r:embed="rId2"/>
          <a:srcRect l="5865" r="5865"/>
          <a:stretch>
            <a:fillRect/>
          </a:stretch>
        </p:blipFill>
        <p:spPr>
          <a:xfrm rot="-120000" flipH="1">
            <a:off x="5584031" y="1077708"/>
            <a:ext cx="5279854" cy="4486565"/>
          </a:xfrm>
        </p:spPr>
      </p:pic>
    </p:spTree>
    <p:extLst>
      <p:ext uri="{BB962C8B-B14F-4D97-AF65-F5344CB8AC3E}">
        <p14:creationId xmlns:p14="http://schemas.microsoft.com/office/powerpoint/2010/main" val="214933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p:txBody>
          <a:bodyPr/>
          <a:lstStyle/>
          <a:p>
            <a:r>
              <a:rPr lang="en-US" noProof="0" dirty="0"/>
              <a:t>After…</a:t>
            </a:r>
          </a:p>
        </p:txBody>
      </p:sp>
      <p:sp>
        <p:nvSpPr>
          <p:cNvPr id="3" name="Content Placeholder 2">
            <a:extLst>
              <a:ext uri="{FF2B5EF4-FFF2-40B4-BE49-F238E27FC236}">
                <a16:creationId xmlns:a16="http://schemas.microsoft.com/office/drawing/2014/main" id="{37D92030-ED5A-43D0-870F-DC04D358FFC0}"/>
              </a:ext>
            </a:extLst>
          </p:cNvPr>
          <p:cNvSpPr>
            <a:spLocks noGrp="1"/>
          </p:cNvSpPr>
          <p:nvPr>
            <p:ph sz="half" idx="1"/>
          </p:nvPr>
        </p:nvSpPr>
        <p:spPr/>
        <p:txBody>
          <a:bodyPr/>
          <a:lstStyle/>
          <a:p>
            <a:r>
              <a:rPr lang="en-US" noProof="0" dirty="0"/>
              <a:t>Some English students translated into English</a:t>
            </a:r>
            <a:r>
              <a:rPr lang="en-US" dirty="0"/>
              <a:t> the hard work of the Special needs Kids </a:t>
            </a:r>
            <a:endParaRPr lang="en-US" noProof="0" dirty="0"/>
          </a:p>
        </p:txBody>
      </p:sp>
      <p:sp>
        <p:nvSpPr>
          <p:cNvPr id="4" name="Content Placeholder 3">
            <a:extLst>
              <a:ext uri="{FF2B5EF4-FFF2-40B4-BE49-F238E27FC236}">
                <a16:creationId xmlns:a16="http://schemas.microsoft.com/office/drawing/2014/main" id="{D3FCA4A4-52DE-4F24-A9DC-1B05D722C00B}"/>
              </a:ext>
            </a:extLst>
          </p:cNvPr>
          <p:cNvSpPr>
            <a:spLocks noGrp="1"/>
          </p:cNvSpPr>
          <p:nvPr>
            <p:ph sz="half" idx="2"/>
          </p:nvPr>
        </p:nvSpPr>
        <p:spPr/>
        <p:txBody>
          <a:bodyPr/>
          <a:lstStyle/>
          <a:p>
            <a:endParaRPr lang="en-US" noProof="0" dirty="0"/>
          </a:p>
        </p:txBody>
      </p:sp>
      <p:pic>
        <p:nvPicPr>
          <p:cNvPr id="11" name="Picture Placeholder 10">
            <a:extLst>
              <a:ext uri="{FF2B5EF4-FFF2-40B4-BE49-F238E27FC236}">
                <a16:creationId xmlns:a16="http://schemas.microsoft.com/office/drawing/2014/main" id="{B953FAD3-3414-49FE-8241-3BB773D27CB9}"/>
              </a:ext>
            </a:extLst>
          </p:cNvPr>
          <p:cNvPicPr>
            <a:picLocks noGrp="1" noChangeAspect="1"/>
          </p:cNvPicPr>
          <p:nvPr>
            <p:ph type="pic" sz="quarter" idx="14"/>
          </p:nvPr>
        </p:nvPicPr>
        <p:blipFill>
          <a:blip r:embed="rId2"/>
          <a:srcRect l="19537" r="19537"/>
          <a:stretch>
            <a:fillRect/>
          </a:stretch>
        </p:blipFill>
        <p:spPr/>
      </p:pic>
      <p:pic>
        <p:nvPicPr>
          <p:cNvPr id="13" name="Picture 12">
            <a:extLst>
              <a:ext uri="{FF2B5EF4-FFF2-40B4-BE49-F238E27FC236}">
                <a16:creationId xmlns:a16="http://schemas.microsoft.com/office/drawing/2014/main" id="{45388386-DD4E-402E-A7B0-CFDAD92D6507}"/>
              </a:ext>
            </a:extLst>
          </p:cNvPr>
          <p:cNvPicPr>
            <a:picLocks noChangeAspect="1"/>
          </p:cNvPicPr>
          <p:nvPr/>
        </p:nvPicPr>
        <p:blipFill>
          <a:blip r:embed="rId3"/>
          <a:stretch>
            <a:fillRect/>
          </a:stretch>
        </p:blipFill>
        <p:spPr>
          <a:xfrm>
            <a:off x="7544813" y="3429000"/>
            <a:ext cx="3351784" cy="25138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32282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6A02-86EB-4DB6-848F-D15402E17D6C}"/>
              </a:ext>
            </a:extLst>
          </p:cNvPr>
          <p:cNvSpPr>
            <a:spLocks noGrp="1"/>
          </p:cNvSpPr>
          <p:nvPr>
            <p:ph type="title"/>
          </p:nvPr>
        </p:nvSpPr>
        <p:spPr>
          <a:xfrm>
            <a:off x="8372348" y="2570237"/>
            <a:ext cx="2679698" cy="1412725"/>
          </a:xfrm>
        </p:spPr>
        <p:txBody>
          <a:bodyPr/>
          <a:lstStyle/>
          <a:p>
            <a:r>
              <a:rPr lang="en-US" dirty="0"/>
              <a:t>Drawing</a:t>
            </a:r>
            <a:endParaRPr lang="en-US" noProof="0" dirty="0"/>
          </a:p>
        </p:txBody>
      </p:sp>
      <p:sp>
        <p:nvSpPr>
          <p:cNvPr id="18" name="AutoShape 4" descr="Resultado de imagem para DICIONÃRIO PIXABAY">
            <a:extLst>
              <a:ext uri="{FF2B5EF4-FFF2-40B4-BE49-F238E27FC236}">
                <a16:creationId xmlns:a16="http://schemas.microsoft.com/office/drawing/2014/main" id="{E05E2D1B-3B5B-45A3-BC36-02308F0630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13" name="Picture Placeholder 12">
            <a:extLst>
              <a:ext uri="{FF2B5EF4-FFF2-40B4-BE49-F238E27FC236}">
                <a16:creationId xmlns:a16="http://schemas.microsoft.com/office/drawing/2014/main" id="{9FB51CCC-311C-4750-B5D6-6534615513F0}"/>
              </a:ext>
            </a:extLst>
          </p:cNvPr>
          <p:cNvPicPr>
            <a:picLocks noGrp="1" noChangeAspect="1"/>
          </p:cNvPicPr>
          <p:nvPr>
            <p:ph type="pic" sz="quarter" idx="16"/>
          </p:nvPr>
        </p:nvPicPr>
        <p:blipFill>
          <a:blip r:embed="rId2"/>
          <a:srcRect l="3284" r="3284"/>
          <a:stretch>
            <a:fillRect/>
          </a:stretch>
        </p:blipFill>
        <p:spPr>
          <a:xfrm>
            <a:off x="1392510" y="3276600"/>
            <a:ext cx="3792138" cy="2449564"/>
          </a:xfrm>
        </p:spPr>
      </p:pic>
      <p:pic>
        <p:nvPicPr>
          <p:cNvPr id="17" name="Picture Placeholder 16">
            <a:extLst>
              <a:ext uri="{FF2B5EF4-FFF2-40B4-BE49-F238E27FC236}">
                <a16:creationId xmlns:a16="http://schemas.microsoft.com/office/drawing/2014/main" id="{FF220FA6-9FF1-4350-BC5F-72174CFD42E5}"/>
              </a:ext>
            </a:extLst>
          </p:cNvPr>
          <p:cNvPicPr>
            <a:picLocks noGrp="1" noChangeAspect="1"/>
          </p:cNvPicPr>
          <p:nvPr>
            <p:ph type="pic" sz="quarter" idx="15"/>
          </p:nvPr>
        </p:nvPicPr>
        <p:blipFill>
          <a:blip r:embed="rId3"/>
          <a:srcRect l="10976" r="10976"/>
          <a:stretch>
            <a:fillRect/>
          </a:stretch>
        </p:blipFill>
        <p:spPr>
          <a:xfrm>
            <a:off x="2013185" y="1318687"/>
            <a:ext cx="2550787" cy="1680173"/>
          </a:xfrm>
        </p:spPr>
      </p:pic>
      <p:pic>
        <p:nvPicPr>
          <p:cNvPr id="21" name="Picture Placeholder 20">
            <a:extLst>
              <a:ext uri="{FF2B5EF4-FFF2-40B4-BE49-F238E27FC236}">
                <a16:creationId xmlns:a16="http://schemas.microsoft.com/office/drawing/2014/main" id="{610D5145-1855-44D2-AB62-165F2D6F7DC1}"/>
              </a:ext>
            </a:extLst>
          </p:cNvPr>
          <p:cNvPicPr>
            <a:picLocks noGrp="1" noChangeAspect="1"/>
          </p:cNvPicPr>
          <p:nvPr>
            <p:ph type="pic" sz="quarter" idx="13"/>
          </p:nvPr>
        </p:nvPicPr>
        <p:blipFill>
          <a:blip r:embed="rId4"/>
          <a:srcRect l="19566" r="19566"/>
          <a:stretch>
            <a:fillRect/>
          </a:stretch>
        </p:blipFill>
        <p:spPr>
          <a:xfrm>
            <a:off x="5509484" y="1835606"/>
            <a:ext cx="2338493" cy="2881988"/>
          </a:xfrm>
        </p:spPr>
      </p:pic>
    </p:spTree>
    <p:extLst>
      <p:ext uri="{BB962C8B-B14F-4D97-AF65-F5344CB8AC3E}">
        <p14:creationId xmlns:p14="http://schemas.microsoft.com/office/powerpoint/2010/main" val="1960961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6A02-86EB-4DB6-848F-D15402E17D6C}"/>
              </a:ext>
            </a:extLst>
          </p:cNvPr>
          <p:cNvSpPr>
            <a:spLocks noGrp="1"/>
          </p:cNvSpPr>
          <p:nvPr>
            <p:ph type="title"/>
          </p:nvPr>
        </p:nvSpPr>
        <p:spPr>
          <a:xfrm>
            <a:off x="8363204" y="2729782"/>
            <a:ext cx="2679698" cy="1412725"/>
          </a:xfrm>
        </p:spPr>
        <p:txBody>
          <a:bodyPr/>
          <a:lstStyle/>
          <a:p>
            <a:r>
              <a:rPr lang="en-US" dirty="0"/>
              <a:t>Painting</a:t>
            </a:r>
            <a:endParaRPr lang="en-US" noProof="0" dirty="0"/>
          </a:p>
        </p:txBody>
      </p:sp>
      <p:sp>
        <p:nvSpPr>
          <p:cNvPr id="18" name="AutoShape 4" descr="Resultado de imagem para DICIONÃRIO PIXABAY">
            <a:extLst>
              <a:ext uri="{FF2B5EF4-FFF2-40B4-BE49-F238E27FC236}">
                <a16:creationId xmlns:a16="http://schemas.microsoft.com/office/drawing/2014/main" id="{E05E2D1B-3B5B-45A3-BC36-02308F0630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21" name="Picture Placeholder 20">
            <a:extLst>
              <a:ext uri="{FF2B5EF4-FFF2-40B4-BE49-F238E27FC236}">
                <a16:creationId xmlns:a16="http://schemas.microsoft.com/office/drawing/2014/main" id="{0BF2D102-8C35-4BA0-93AB-D8C44910F832}"/>
              </a:ext>
            </a:extLst>
          </p:cNvPr>
          <p:cNvPicPr>
            <a:picLocks noGrp="1" noChangeAspect="1"/>
          </p:cNvPicPr>
          <p:nvPr>
            <p:ph type="pic" sz="quarter" idx="16"/>
          </p:nvPr>
        </p:nvPicPr>
        <p:blipFill>
          <a:blip r:embed="rId2"/>
          <a:srcRect l="3284" r="3284"/>
          <a:stretch>
            <a:fillRect/>
          </a:stretch>
        </p:blipFill>
        <p:spPr>
          <a:xfrm>
            <a:off x="1182747" y="1318686"/>
            <a:ext cx="2093027" cy="1680173"/>
          </a:xfrm>
        </p:spPr>
      </p:pic>
      <p:pic>
        <p:nvPicPr>
          <p:cNvPr id="23" name="Picture Placeholder 22">
            <a:extLst>
              <a:ext uri="{FF2B5EF4-FFF2-40B4-BE49-F238E27FC236}">
                <a16:creationId xmlns:a16="http://schemas.microsoft.com/office/drawing/2014/main" id="{2AD53003-C968-42E0-9772-5014ECE7790A}"/>
              </a:ext>
            </a:extLst>
          </p:cNvPr>
          <p:cNvPicPr>
            <a:picLocks noGrp="1" noChangeAspect="1"/>
          </p:cNvPicPr>
          <p:nvPr>
            <p:ph type="pic" sz="quarter" idx="15"/>
          </p:nvPr>
        </p:nvPicPr>
        <p:blipFill>
          <a:blip r:embed="rId3"/>
          <a:srcRect l="10976" r="10976"/>
          <a:stretch>
            <a:fillRect/>
          </a:stretch>
        </p:blipFill>
        <p:spPr>
          <a:xfrm>
            <a:off x="3438112" y="1318685"/>
            <a:ext cx="2013965" cy="1680173"/>
          </a:xfrm>
        </p:spPr>
      </p:pic>
      <p:pic>
        <p:nvPicPr>
          <p:cNvPr id="17" name="Picture Placeholder 16">
            <a:extLst>
              <a:ext uri="{FF2B5EF4-FFF2-40B4-BE49-F238E27FC236}">
                <a16:creationId xmlns:a16="http://schemas.microsoft.com/office/drawing/2014/main" id="{4FAEE29B-3D0F-4CCB-B951-0BB72265F74C}"/>
              </a:ext>
            </a:extLst>
          </p:cNvPr>
          <p:cNvPicPr>
            <a:picLocks noGrp="1" noChangeAspect="1"/>
          </p:cNvPicPr>
          <p:nvPr>
            <p:ph type="pic" sz="quarter" idx="13"/>
          </p:nvPr>
        </p:nvPicPr>
        <p:blipFill>
          <a:blip r:embed="rId4"/>
          <a:srcRect l="19566" r="19566"/>
          <a:stretch>
            <a:fillRect/>
          </a:stretch>
        </p:blipFill>
        <p:spPr>
          <a:xfrm>
            <a:off x="2268865" y="3108588"/>
            <a:ext cx="2338493" cy="2624700"/>
          </a:xfrm>
        </p:spPr>
      </p:pic>
      <p:pic>
        <p:nvPicPr>
          <p:cNvPr id="25" name="Picture Placeholder 24">
            <a:extLst>
              <a:ext uri="{FF2B5EF4-FFF2-40B4-BE49-F238E27FC236}">
                <a16:creationId xmlns:a16="http://schemas.microsoft.com/office/drawing/2014/main" id="{7EF1A359-8158-4CAB-9948-5CA10BD5FFB6}"/>
              </a:ext>
            </a:extLst>
          </p:cNvPr>
          <p:cNvPicPr>
            <a:picLocks noGrp="1" noChangeAspect="1"/>
          </p:cNvPicPr>
          <p:nvPr>
            <p:ph type="pic" sz="quarter" idx="14"/>
          </p:nvPr>
        </p:nvPicPr>
        <p:blipFill rotWithShape="1">
          <a:blip r:embed="rId5"/>
          <a:srcRect l="27122" t="4323" r="27122" b="5238"/>
          <a:stretch/>
        </p:blipFill>
        <p:spPr>
          <a:xfrm>
            <a:off x="5527868" y="1639347"/>
            <a:ext cx="2424113" cy="3593593"/>
          </a:xfrm>
        </p:spPr>
      </p:pic>
    </p:spTree>
    <p:extLst>
      <p:ext uri="{BB962C8B-B14F-4D97-AF65-F5344CB8AC3E}">
        <p14:creationId xmlns:p14="http://schemas.microsoft.com/office/powerpoint/2010/main" val="15633191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F66931312_digital_time_capsule_cr - v2" id="{192AF673-4333-41F2-80B8-DACB31C2301B}" vid="{8702037E-C4C0-4A2E-B1B9-8CB56566F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2BE8D9-11B2-44EE-BE26-E0F4F8C5DBA0}">
  <ds:schemaRefs>
    <ds:schemaRef ds:uri="http://schemas.microsoft.com/sharepoint/v3/contenttype/forms"/>
  </ds:schemaRefs>
</ds:datastoreItem>
</file>

<file path=customXml/itemProps2.xml><?xml version="1.0" encoding="utf-8"?>
<ds:datastoreItem xmlns:ds="http://schemas.openxmlformats.org/officeDocument/2006/customXml" ds:itemID="{5B328C5B-8682-4CE0-BE92-4EF32EA8D98C}">
  <ds:schemaRefs>
    <ds:schemaRef ds:uri="http://purl.org/dc/terms/"/>
    <ds:schemaRef ds:uri="71af3243-3dd4-4a8d-8c0d-dd76da1f02a5"/>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16c05727-aa75-4e4a-9b5f-8a80a1165891"/>
    <ds:schemaRef ds:uri="http://purl.org/dc/dcmitype/"/>
  </ds:schemaRefs>
</ds:datastoreItem>
</file>

<file path=customXml/itemProps3.xml><?xml version="1.0" encoding="utf-8"?>
<ds:datastoreItem xmlns:ds="http://schemas.openxmlformats.org/officeDocument/2006/customXml" ds:itemID="{49D0C22A-FA68-4D0B-87A9-3AE5A7480D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Digital time capsule</Template>
  <TotalTime>0</TotalTime>
  <Words>238</Words>
  <Application>Microsoft Office PowerPoint</Application>
  <PresentationFormat>Widescreen</PresentationFormat>
  <Paragraphs>25</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Lucida Handwriting</vt:lpstr>
      <vt:lpstr>Rockwell</vt:lpstr>
      <vt:lpstr>Tahoma</vt:lpstr>
      <vt:lpstr>Trebuchet MS</vt:lpstr>
      <vt:lpstr>Organic</vt:lpstr>
      <vt:lpstr>A8 – A kind of project…</vt:lpstr>
      <vt:lpstr>So different.. Working together</vt:lpstr>
      <vt:lpstr>Once upon a time…</vt:lpstr>
      <vt:lpstr>ODD is ?</vt:lpstr>
      <vt:lpstr>Include an iconic picture from the era.</vt:lpstr>
      <vt:lpstr>Meanwhile…</vt:lpstr>
      <vt:lpstr>After…</vt:lpstr>
      <vt:lpstr>Drawing</vt:lpstr>
      <vt:lpstr>Painting</vt:lpstr>
      <vt:lpstr>The Final Work…</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2019-04-02T12:06:59Z</dcterms:created>
  <dcterms:modified xsi:type="dcterms:W3CDTF">2019-04-30T11:20:14Z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0x01010079F111ED35F8CC479449609E8A0923A6</vt:lpwstr>
  </property>
  <property fmtid="{D5CDD505-2E9C-101B-9397-08002B2CF9AE}" name="NXPowerLiteLastOptimized" pid="3">
    <vt:lpwstr>2795026</vt:lpwstr>
  </property>
  <property fmtid="{D5CDD505-2E9C-101B-9397-08002B2CF9AE}" name="NXPowerLiteSettings" pid="4">
    <vt:lpwstr>C7000400038000</vt:lpwstr>
  </property>
  <property fmtid="{D5CDD505-2E9C-101B-9397-08002B2CF9AE}" name="NXPowerLiteVersion" pid="5">
    <vt:lpwstr>S8.2.2</vt:lpwstr>
  </property>
</Properties>
</file>