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4" r:id="rId4"/>
    <p:sldId id="265" r:id="rId5"/>
    <p:sldId id="288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6" r:id="rId21"/>
    <p:sldId id="281" r:id="rId22"/>
    <p:sldId id="283" r:id="rId23"/>
    <p:sldId id="263" r:id="rId24"/>
    <p:sldId id="289" r:id="rId2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8112-FD51-47CF-B157-3475F9B0B3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D2B-7A7E-4B55-8195-6EDCF8DF5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8112-FD51-47CF-B157-3475F9B0B3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D2B-7A7E-4B55-8195-6EDCF8DF5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8112-FD51-47CF-B157-3475F9B0B3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D2B-7A7E-4B55-8195-6EDCF8DF5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8112-FD51-47CF-B157-3475F9B0B3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D2B-7A7E-4B55-8195-6EDCF8DF5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8112-FD51-47CF-B157-3475F9B0B3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D2B-7A7E-4B55-8195-6EDCF8DF5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8112-FD51-47CF-B157-3475F9B0B3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D2B-7A7E-4B55-8195-6EDCF8DF5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8112-FD51-47CF-B157-3475F9B0B3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D2B-7A7E-4B55-8195-6EDCF8DF5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8112-FD51-47CF-B157-3475F9B0B3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D2B-7A7E-4B55-8195-6EDCF8DF5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8112-FD51-47CF-B157-3475F9B0B3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D2B-7A7E-4B55-8195-6EDCF8DF5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8112-FD51-47CF-B157-3475F9B0B3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D2B-7A7E-4B55-8195-6EDCF8DF5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8112-FD51-47CF-B157-3475F9B0B3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537D2B-7A7E-4B55-8195-6EDCF8DF5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928112-FD51-47CF-B157-3475F9B0B3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537D2B-7A7E-4B55-8195-6EDCF8DF53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3000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ri\Music\For%20Your%20Love%20%20Jacob%20Gurevitsch%20%20Spanish%20Instrumental%20acoustic%20guitar%20music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erasmus_plus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600200" y="762000"/>
            <a:ext cx="5029200" cy="27433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19200" y="51816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Întâlnirea transnațională în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LOGROSAN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, SPANIA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MARTIE, 2019</a:t>
            </a:r>
          </a:p>
        </p:txBody>
      </p:sp>
      <p:pic>
        <p:nvPicPr>
          <p:cNvPr id="10" name="For Your Love  Jacob Gurevitsch  Spanish Instrumental acoustic guitar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962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1_1027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355600" y="1447800"/>
            <a:ext cx="56896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1_1030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-266700" y="1104900"/>
            <a:ext cx="57912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190311_10412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10800000">
            <a:off x="5029200" y="1905000"/>
            <a:ext cx="37592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29200" y="4953000"/>
            <a:ext cx="318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SPECTACOL PREZENTAT DE </a:t>
            </a:r>
          </a:p>
          <a:p>
            <a:r>
              <a:rPr lang="en-US" dirty="0" smtClean="0"/>
              <a:t>COPIII SCOLII</a:t>
            </a:r>
            <a:endParaRPr lang="en-US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1_1427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39700" y="1460500"/>
            <a:ext cx="4368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54517677_2125066637543200_8815457328938614784_n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572000" y="838200"/>
            <a:ext cx="38862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5800" y="5486400"/>
            <a:ext cx="3180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INTALNIRE CU</a:t>
            </a:r>
          </a:p>
          <a:p>
            <a:r>
              <a:rPr lang="en-US" dirty="0" smtClean="0"/>
              <a:t> PRIMARUL DIN LOGROSAN</a:t>
            </a:r>
            <a:endParaRPr lang="en-US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1_2016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431800" y="1549400"/>
            <a:ext cx="56896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24601" y="1600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PROIECT</a:t>
            </a:r>
          </a:p>
          <a:p>
            <a:pPr algn="ctr"/>
            <a:r>
              <a:rPr lang="en-US" dirty="0" smtClean="0"/>
              <a:t>,,ZIUA INTERNATIONALA</a:t>
            </a:r>
          </a:p>
          <a:p>
            <a:pPr algn="ctr"/>
            <a:r>
              <a:rPr lang="en-US" dirty="0" smtClean="0"/>
              <a:t> A FEMEII’’</a:t>
            </a:r>
            <a:endParaRPr lang="en-US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1_2052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63500" y="1536700"/>
            <a:ext cx="5588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38800" y="1371600"/>
            <a:ext cx="3368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PREZENTAREA PROIECTULUI </a:t>
            </a:r>
          </a:p>
          <a:p>
            <a:r>
              <a:rPr lang="en-US" dirty="0" smtClean="0"/>
              <a:t>IN FATA COMUNITATII</a:t>
            </a:r>
          </a:p>
          <a:p>
            <a:r>
              <a:rPr lang="en-US" dirty="0" smtClean="0"/>
              <a:t> DIN ORAS</a:t>
            </a:r>
            <a:endParaRPr lang="en-US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1_2141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95250" y="1581150"/>
            <a:ext cx="53340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486400" y="1524000"/>
            <a:ext cx="31902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SPECTACOL </a:t>
            </a:r>
          </a:p>
          <a:p>
            <a:r>
              <a:rPr lang="en-US" dirty="0" smtClean="0"/>
              <a:t>DE MUZICA SI </a:t>
            </a:r>
          </a:p>
          <a:p>
            <a:r>
              <a:rPr lang="en-US" dirty="0" smtClean="0"/>
              <a:t>DANS TRADITIONAL</a:t>
            </a:r>
          </a:p>
          <a:p>
            <a:r>
              <a:rPr lang="en-US" dirty="0" smtClean="0"/>
              <a:t>LA  CENTRUL CULTURAL AL</a:t>
            </a:r>
          </a:p>
          <a:p>
            <a:r>
              <a:rPr lang="en-US" dirty="0" smtClean="0"/>
              <a:t>ORASULUI</a:t>
            </a:r>
            <a:endParaRPr lang="en-US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2_1111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8004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PREZENTAREA PROIECTULUI LA INSPECTORATUL SCOLAR DIN CACERES</a:t>
            </a:r>
          </a:p>
          <a:p>
            <a:r>
              <a:rPr lang="en-US" dirty="0" smtClean="0"/>
              <a:t>INTALNIRE DE LUCRU CU REPREZENTANTII</a:t>
            </a:r>
          </a:p>
          <a:p>
            <a:r>
              <a:rPr lang="en-US" dirty="0" smtClean="0"/>
              <a:t> AGENTIEI NATIONALE DE PROIECTE SI PROGRAME</a:t>
            </a:r>
          </a:p>
          <a:p>
            <a:endParaRPr lang="en-US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2_1113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2_1113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690315_10215987114125483_6042305269281587200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990600"/>
            <a:ext cx="3352800" cy="44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57800" y="1295400"/>
            <a:ext cx="3508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WORKSHOP</a:t>
            </a:r>
          </a:p>
          <a:p>
            <a:r>
              <a:rPr lang="en-US" dirty="0" smtClean="0"/>
              <a:t>,, OF COURSE, WE ARE ALL</a:t>
            </a:r>
          </a:p>
          <a:p>
            <a:r>
              <a:rPr lang="en-US" dirty="0" smtClean="0"/>
              <a:t>DIFFERENT, BUT DIFFERENCES</a:t>
            </a:r>
          </a:p>
          <a:p>
            <a:r>
              <a:rPr lang="en-US" dirty="0" smtClean="0"/>
              <a:t>BRING US TOGETHER’’</a:t>
            </a:r>
            <a:endParaRPr lang="en-US" dirty="0"/>
          </a:p>
        </p:txBody>
      </p:sp>
      <p:pic>
        <p:nvPicPr>
          <p:cNvPr id="4" name="Picture 3" descr="54256229_10215987116645546_293005610985717760_n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267200" y="2667000"/>
            <a:ext cx="43688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518890_10212935483396352_554415264681561893_n (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914399"/>
            <a:ext cx="3505200" cy="418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Escudo_de_Logrosán_(Cáceres).svg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324600" y="1143000"/>
            <a:ext cx="1759320" cy="31008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38200" y="5181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Proiect  Erasmus + „</a:t>
            </a:r>
            <a:r>
              <a:rPr lang="en-US" sz="3200" b="1" i="1" dirty="0" smtClean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</a:t>
            </a:r>
            <a:r>
              <a:rPr lang="en-US" sz="3200" b="1" i="1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odd one…IN!”</a:t>
            </a:r>
            <a:r>
              <a:rPr lang="en-US" sz="3200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o-RO" sz="3200" dirty="0" smtClean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nr. de ref</a:t>
            </a:r>
            <a:r>
              <a:rPr lang="en-US" sz="3200" dirty="0" smtClean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sz="3200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2017-1-EL01-KA219-036199_2</a:t>
            </a:r>
            <a:r>
              <a:rPr lang="en-US" sz="3200" b="1" i="1" dirty="0">
                <a:solidFill>
                  <a:srgbClr val="17365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en-US" sz="3200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433596_2125066604209870_5739239672362565632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744990_10215987117325563_6051089551143731200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57400" y="914400"/>
            <a:ext cx="4248150" cy="56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905737_2125066527543211_838388134554107904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887788_2502405493122630_210179743662735360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62200" y="1013429"/>
            <a:ext cx="4648200" cy="5081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953000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/>
              <a:t>Sprijinul</a:t>
            </a:r>
            <a:r>
              <a:rPr lang="en-US" sz="1600" dirty="0"/>
              <a:t> </a:t>
            </a:r>
            <a:r>
              <a:rPr lang="en-US" sz="1600" dirty="0" err="1"/>
              <a:t>acordat</a:t>
            </a:r>
            <a:r>
              <a:rPr lang="en-US" sz="1600" dirty="0"/>
              <a:t> de </a:t>
            </a:r>
            <a:r>
              <a:rPr lang="en-US" sz="1600" dirty="0" err="1"/>
              <a:t>Comisia</a:t>
            </a:r>
            <a:r>
              <a:rPr lang="en-US" sz="1600" dirty="0"/>
              <a:t> </a:t>
            </a:r>
            <a:r>
              <a:rPr lang="en-US" sz="1600" dirty="0" err="1"/>
              <a:t>Europeană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prezentarea</a:t>
            </a:r>
            <a:r>
              <a:rPr lang="en-US" sz="1600" dirty="0"/>
              <a:t> </a:t>
            </a:r>
            <a:r>
              <a:rPr lang="en-US" sz="1600" dirty="0" err="1"/>
              <a:t>acestui</a:t>
            </a:r>
            <a:r>
              <a:rPr lang="en-US" sz="1600" dirty="0"/>
              <a:t> material nu </a:t>
            </a:r>
            <a:r>
              <a:rPr lang="en-US" sz="1600" dirty="0" err="1"/>
              <a:t>constituie</a:t>
            </a:r>
            <a:r>
              <a:rPr lang="en-US" sz="1600" dirty="0"/>
              <a:t> o </a:t>
            </a:r>
            <a:r>
              <a:rPr lang="en-US" sz="1600" dirty="0" err="1"/>
              <a:t>aprobare</a:t>
            </a:r>
            <a:r>
              <a:rPr lang="en-US" sz="1600" dirty="0"/>
              <a:t> a </a:t>
            </a:r>
            <a:r>
              <a:rPr lang="en-US" sz="1600" dirty="0" err="1"/>
              <a:t>conținutului</a:t>
            </a:r>
            <a:r>
              <a:rPr lang="en-US" sz="1600" dirty="0"/>
              <a:t> care </a:t>
            </a:r>
            <a:r>
              <a:rPr lang="en-US" sz="1600" dirty="0" err="1"/>
              <a:t>reflectă</a:t>
            </a:r>
            <a:r>
              <a:rPr lang="en-US" sz="1600" dirty="0"/>
              <a:t> </a:t>
            </a:r>
            <a:r>
              <a:rPr lang="en-US" sz="1600" dirty="0" err="1"/>
              <a:t>doar</a:t>
            </a:r>
            <a:r>
              <a:rPr lang="en-US" sz="1600" dirty="0"/>
              <a:t> </a:t>
            </a:r>
            <a:r>
              <a:rPr lang="en-US" sz="1600" dirty="0" err="1"/>
              <a:t>opiniile</a:t>
            </a:r>
            <a:r>
              <a:rPr lang="en-US" sz="1600" dirty="0"/>
              <a:t> </a:t>
            </a:r>
            <a:r>
              <a:rPr lang="en-US" sz="1600" dirty="0" err="1"/>
              <a:t>autorilor</a:t>
            </a:r>
            <a:r>
              <a:rPr lang="en-US" sz="1600" dirty="0"/>
              <a:t>, </a:t>
            </a:r>
            <a:r>
              <a:rPr lang="en-US" sz="1600" dirty="0" err="1"/>
              <a:t>iar</a:t>
            </a:r>
            <a:r>
              <a:rPr lang="en-US" sz="1600" dirty="0"/>
              <a:t> </a:t>
            </a:r>
            <a:r>
              <a:rPr lang="en-US" sz="1600" dirty="0" err="1"/>
              <a:t>Comisia</a:t>
            </a:r>
            <a:r>
              <a:rPr lang="en-US" sz="1600" dirty="0"/>
              <a:t> nu </a:t>
            </a:r>
            <a:r>
              <a:rPr lang="en-US" sz="1600" dirty="0" err="1"/>
              <a:t>poate</a:t>
            </a:r>
            <a:r>
              <a:rPr lang="en-US" sz="1600" dirty="0"/>
              <a:t> </a:t>
            </a:r>
            <a:r>
              <a:rPr lang="en-US" sz="1600" dirty="0" err="1"/>
              <a:t>fi</a:t>
            </a:r>
            <a:r>
              <a:rPr lang="en-US" sz="1600" dirty="0"/>
              <a:t> </a:t>
            </a:r>
            <a:r>
              <a:rPr lang="en-US" sz="1600" dirty="0" err="1"/>
              <a:t>trasă</a:t>
            </a:r>
            <a:r>
              <a:rPr lang="en-US" sz="1600" dirty="0"/>
              <a:t> la </a:t>
            </a:r>
            <a:r>
              <a:rPr lang="en-US" sz="1600" dirty="0" err="1"/>
              <a:t>răspundere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orice</a:t>
            </a:r>
            <a:r>
              <a:rPr lang="en-US" sz="1600" dirty="0"/>
              <a:t> </a:t>
            </a:r>
            <a:r>
              <a:rPr lang="en-US" sz="1600" dirty="0" err="1"/>
              <a:t>utilizare</a:t>
            </a:r>
            <a:r>
              <a:rPr lang="en-US" sz="1600" dirty="0"/>
              <a:t> a </a:t>
            </a:r>
            <a:r>
              <a:rPr lang="en-US" sz="1600" dirty="0" err="1"/>
              <a:t>informațiilor</a:t>
            </a:r>
            <a:r>
              <a:rPr lang="en-US" sz="1600" dirty="0"/>
              <a:t> </a:t>
            </a:r>
            <a:r>
              <a:rPr lang="en-US" sz="1600" dirty="0" err="1"/>
              <a:t>conținute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aceasta</a:t>
            </a:r>
            <a:r>
              <a:rPr lang="en-US" sz="16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Prof. </a:t>
            </a:r>
            <a:r>
              <a:rPr lang="ro-RO" dirty="0" smtClean="0"/>
              <a:t>Coteanu Maria, Șc. Gimn. Nr. 9 „Nicolae Orghidan”, Brașov, România</a:t>
            </a:r>
            <a:endParaRPr lang="en-US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1_0946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10800000">
            <a:off x="533400" y="1085850"/>
            <a:ext cx="7543800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71600" y="1219200"/>
            <a:ext cx="338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PREGATIRI IN CURTEA SCOLII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1_0948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611063_2125066310876566_8958912827217674240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4400" y="381000"/>
            <a:ext cx="449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 LOGO-UL PROIECTULUI , INAINTE….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1_1003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2730500" y="1612900"/>
            <a:ext cx="5588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1371600"/>
            <a:ext cx="29958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PARADA DRAPELELOR</a:t>
            </a:r>
          </a:p>
          <a:p>
            <a:r>
              <a:rPr lang="en-US" dirty="0" smtClean="0"/>
              <a:t> TARILOR PARTENERE,</a:t>
            </a:r>
          </a:p>
          <a:p>
            <a:r>
              <a:rPr lang="en-US" dirty="0" smtClean="0"/>
              <a:t>COPIII FIIND IMBRACATI </a:t>
            </a:r>
          </a:p>
          <a:p>
            <a:r>
              <a:rPr lang="en-US" dirty="0" smtClean="0"/>
              <a:t>IN COSTUME NATIONALE</a:t>
            </a:r>
          </a:p>
          <a:p>
            <a:r>
              <a:rPr lang="en-US" dirty="0" smtClean="0"/>
              <a:t> FACUTE DIN</a:t>
            </a:r>
          </a:p>
          <a:p>
            <a:r>
              <a:rPr lang="en-US" dirty="0" smtClean="0"/>
              <a:t> MATERIALE RECICLABILE</a:t>
            </a:r>
            <a:endParaRPr lang="en-US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1_1004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2832100" y="1358900"/>
            <a:ext cx="59944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1_1024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711200" y="1498600"/>
            <a:ext cx="58928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400800" y="1676400"/>
            <a:ext cx="25942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,,LA NOI</a:t>
            </a:r>
          </a:p>
          <a:p>
            <a:r>
              <a:rPr lang="en-US" dirty="0" smtClean="0"/>
              <a:t> SE SPUNE ,, RESPECT’’.</a:t>
            </a:r>
          </a:p>
          <a:p>
            <a:r>
              <a:rPr lang="en-US" dirty="0" smtClean="0"/>
              <a:t>IN LIMBA VOASTRA , </a:t>
            </a:r>
          </a:p>
          <a:p>
            <a:r>
              <a:rPr lang="en-US" dirty="0" smtClean="0"/>
              <a:t>CUM SE SPUNE? </a:t>
            </a:r>
          </a:p>
          <a:p>
            <a:endParaRPr lang="en-US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1_1027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368300" y="1612900"/>
            <a:ext cx="5588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19800" y="1447800"/>
            <a:ext cx="2863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CLASA A III-A</a:t>
            </a:r>
          </a:p>
          <a:p>
            <a:r>
              <a:rPr lang="en-US" dirty="0" smtClean="0"/>
              <a:t> A PREZENTAT ROMANIA</a:t>
            </a:r>
          </a:p>
          <a:p>
            <a:r>
              <a:rPr lang="en-US" dirty="0" smtClean="0"/>
              <a:t>(IMPREUNA CU </a:t>
            </a:r>
          </a:p>
          <a:p>
            <a:r>
              <a:rPr lang="en-US" dirty="0" smtClean="0"/>
              <a:t>DOMNUL INVATATOR)</a:t>
            </a:r>
            <a:endParaRPr lang="en-US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</TotalTime>
  <Words>212</Words>
  <Application>Microsoft Office PowerPoint</Application>
  <PresentationFormat>On-screen Show (4:3)</PresentationFormat>
  <Paragraphs>43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Windows User</dc:creator>
  <cp:lastModifiedBy>Cornelia Melcu</cp:lastModifiedBy>
  <cp:revision>17</cp:revision>
  <dcterms:created xsi:type="dcterms:W3CDTF">2019-04-09T19:09:03Z</dcterms:created>
  <dcterms:modified xsi:type="dcterms:W3CDTF">2019-04-11T03:48:42Z</dcterms:modified>
</cp:coreProperties>
</file>