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Picture 36"/>
          <p:cNvPicPr/>
          <p:nvPr/>
        </p:nvPicPr>
        <p:blipFill>
          <a:blip r:embed="rId2"/>
          <a:stretch/>
        </p:blipFill>
        <p:spPr>
          <a:xfrm>
            <a:off x="838080" y="1934280"/>
            <a:ext cx="5181120" cy="413352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/>
        </p:blipFill>
        <p:spPr>
          <a:xfrm>
            <a:off x="838080" y="1934280"/>
            <a:ext cx="5181120" cy="4133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7" name="Picture 76"/>
          <p:cNvPicPr/>
          <p:nvPr/>
        </p:nvPicPr>
        <p:blipFill>
          <a:blip r:embed="rId2"/>
          <a:stretch/>
        </p:blipFill>
        <p:spPr>
          <a:xfrm>
            <a:off x="838080" y="1934280"/>
            <a:ext cx="5181120" cy="4133520"/>
          </a:xfrm>
          <a:prstGeom prst="rect">
            <a:avLst/>
          </a:prstGeom>
          <a:ln>
            <a:noFill/>
          </a:ln>
        </p:spPr>
      </p:pic>
      <p:pic>
        <p:nvPicPr>
          <p:cNvPr id="78" name="Picture 77"/>
          <p:cNvPicPr/>
          <p:nvPr/>
        </p:nvPicPr>
        <p:blipFill>
          <a:blip r:embed="rId2"/>
          <a:stretch/>
        </p:blipFill>
        <p:spPr>
          <a:xfrm>
            <a:off x="838080" y="1934280"/>
            <a:ext cx="5181120" cy="4133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6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Click to edit Master title style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l-G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6/5/2018</a:t>
            </a:r>
            <a:endParaRPr lang="el-G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l-G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B66EA9C-D6E2-4101-A8AA-69186FE375B0}" type="slidenum">
              <a:rPr lang="el-G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el-G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Click to edit Master title style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LevelEdit Master text styles</a:t>
            </a:r>
          </a:p>
          <a:p>
            <a:pPr marL="685800" lvl="1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level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level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600200" lvl="3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level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057400" lvl="4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level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LevelEdit Master text styles</a:t>
            </a:r>
          </a:p>
          <a:p>
            <a:pPr marL="685800" lvl="1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level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level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600200" lvl="3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level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057400" lvl="4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level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l-G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6/5/2018</a:t>
            </a:r>
            <a:endParaRPr lang="el-G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l-G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B8C35037-EE9E-4A9D-A347-25991213F2DD}" type="slidenum">
              <a:rPr lang="el-G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el-G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1584360" y="72000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6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Spyros Louis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0" name="TextShape 2"/>
          <p:cNvSpPr txBox="1"/>
          <p:nvPr/>
        </p:nvSpPr>
        <p:spPr>
          <a:xfrm>
            <a:off x="1584360" y="309672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l-G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first Marathon winner</a:t>
            </a:r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1" name="Picture 80"/>
          <p:cNvPicPr/>
          <p:nvPr/>
        </p:nvPicPr>
        <p:blipFill>
          <a:blip r:embed="rId2"/>
          <a:stretch/>
        </p:blipFill>
        <p:spPr>
          <a:xfrm>
            <a:off x="-72000" y="4038120"/>
            <a:ext cx="11935800" cy="2513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Olympic games 1896 - Marathon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first Olympic games of contemporary times took place in Athens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14 countries participated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Organized by the French educator and historian Pierre de Coupertin</a:t>
            </a:r>
          </a:p>
          <a:p>
            <a:pPr>
              <a:lnSpc>
                <a:spcPct val="90000"/>
              </a:lnSpc>
            </a:pP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</a:pP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84" name="Content Placeholder 5"/>
          <p:cNvPicPr/>
          <p:nvPr/>
        </p:nvPicPr>
        <p:blipFill>
          <a:blip r:embed="rId2"/>
          <a:stretch/>
        </p:blipFill>
        <p:spPr>
          <a:xfrm>
            <a:off x="6876720" y="2210400"/>
            <a:ext cx="4557240" cy="3032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Men’s marathon game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New game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Organized to honer Pheidippides who died to announce the Greek victory against Persia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Length about 40Km</a:t>
            </a:r>
          </a:p>
          <a:p>
            <a:pPr>
              <a:lnSpc>
                <a:spcPct val="90000"/>
              </a:lnSpc>
            </a:pP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87" name="Content Placeholder 5"/>
          <p:cNvPicPr/>
          <p:nvPr/>
        </p:nvPicPr>
        <p:blipFill>
          <a:blip r:embed="rId2"/>
          <a:stretch/>
        </p:blipFill>
        <p:spPr>
          <a:xfrm>
            <a:off x="7303680" y="1825560"/>
            <a:ext cx="3176640" cy="3770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Spyros Louis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Louis was born in the town Marousi,  near Athens, on 12 January 1873 into a poor family.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Louis’ father sold water in Athens, at the time lacking a central water supply, and his son helped him by transporting it. </a:t>
            </a:r>
          </a:p>
          <a:p>
            <a:pPr>
              <a:lnSpc>
                <a:spcPct val="90000"/>
              </a:lnSpc>
            </a:pP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90" name="Content Placeholder 7"/>
          <p:cNvPicPr/>
          <p:nvPr/>
        </p:nvPicPr>
        <p:blipFill>
          <a:blip r:embed="rId2"/>
          <a:stretch/>
        </p:blipFill>
        <p:spPr>
          <a:xfrm>
            <a:off x="7488720" y="2100240"/>
            <a:ext cx="3508920" cy="3587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 Engagement with Eleni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Louis was in love with a woman named Eleni, but her parents were against their wedding because he was poor. 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If he managed to do something great, then maybe they will let him marry her.</a:t>
            </a:r>
          </a:p>
          <a:p>
            <a:pPr>
              <a:lnSpc>
                <a:spcPct val="90000"/>
              </a:lnSpc>
            </a:pP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93" name="Content Placeholder 5"/>
          <p:cNvPicPr/>
          <p:nvPr/>
        </p:nvPicPr>
        <p:blipFill>
          <a:blip r:embed="rId2"/>
          <a:stretch/>
        </p:blipFill>
        <p:spPr>
          <a:xfrm>
            <a:off x="7731720" y="1690560"/>
            <a:ext cx="2504880" cy="3570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Preliminary games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Louis was in the army at the time of the Olympics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His commander believed in his strength and encouraged him to participate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 was the last to pass the preliminary games</a:t>
            </a:r>
          </a:p>
          <a:p>
            <a:pPr>
              <a:lnSpc>
                <a:spcPct val="90000"/>
              </a:lnSpc>
            </a:pP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96" name="Content Placeholder 5"/>
          <p:cNvPicPr/>
          <p:nvPr/>
        </p:nvPicPr>
        <p:blipFill>
          <a:blip r:embed="rId2"/>
          <a:stretch/>
        </p:blipFill>
        <p:spPr>
          <a:xfrm>
            <a:off x="6172200" y="2628000"/>
            <a:ext cx="5181120" cy="2745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The race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Because of his job he was used to long runs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professional runners never run over 5km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When the first in the race fell down, he was 2km behind him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 saved powers and managed to finish first</a:t>
            </a:r>
          </a:p>
          <a:p>
            <a:pPr>
              <a:lnSpc>
                <a:spcPct val="90000"/>
              </a:lnSpc>
            </a:pP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99" name="Content Placeholder 5"/>
          <p:cNvPicPr/>
          <p:nvPr/>
        </p:nvPicPr>
        <p:blipFill>
          <a:blip r:embed="rId2"/>
          <a:stretch/>
        </p:blipFill>
        <p:spPr>
          <a:xfrm>
            <a:off x="6651720" y="1999080"/>
            <a:ext cx="4426920" cy="3065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The end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Louis won a cup, a metal and Eleni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People were happy that a Greek won the first marathon race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People were also jealous. When he later became a policeman, he was accused of fraud and went to prison. He was finally proven innocent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 travelled, as an honor, to the Olympic games in Berlin in 1936. </a:t>
            </a:r>
          </a:p>
        </p:txBody>
      </p:sp>
      <p:pic>
        <p:nvPicPr>
          <p:cNvPr id="102" name="Picture 101"/>
          <p:cNvPicPr/>
          <p:nvPr/>
        </p:nvPicPr>
        <p:blipFill>
          <a:blip r:embed="rId2"/>
          <a:stretch/>
        </p:blipFill>
        <p:spPr>
          <a:xfrm>
            <a:off x="7344000" y="1114200"/>
            <a:ext cx="3478320" cy="4933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3312000" y="1656000"/>
            <a:ext cx="5596560" cy="2936160"/>
          </a:xfrm>
          <a:custGeom>
            <a:avLst/>
            <a:gdLst/>
            <a:ahLst/>
            <a:cxnLst/>
            <a:rect l="0" t="0" r="r" b="b"/>
            <a:pathLst>
              <a:path w="15548" h="11933">
                <a:moveTo>
                  <a:pt x="0" y="5966"/>
                </a:moveTo>
                <a:cubicBezTo>
                  <a:pt x="5182" y="0"/>
                  <a:pt x="10364" y="11932"/>
                  <a:pt x="15547" y="5966"/>
                </a:cubicBezTo>
              </a:path>
              <a:path w="15548" h="11934">
                <a:moveTo>
                  <a:pt x="0" y="5966"/>
                </a:moveTo>
                <a:cubicBezTo>
                  <a:pt x="5182" y="0"/>
                  <a:pt x="10364" y="11933"/>
                  <a:pt x="15547" y="5966"/>
                </a:cubicBezTo>
              </a:path>
            </a:pathLst>
          </a:custGeom>
          <a:solidFill>
            <a:srgbClr val="0000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 anchorCtr="1"/>
          <a:lstStyle/>
          <a:p>
            <a:pPr>
              <a:lnSpc>
                <a:spcPct val="100000"/>
              </a:lnSpc>
            </a:pPr>
            <a:r>
              <a:rPr lang="el-G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MS Gothic"/>
              </a:rPr>
              <a:t>The end!</a:t>
            </a:r>
            <a:endParaRPr lang="el-G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289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MS Gothic</vt:lpstr>
      <vt:lpstr>Arial</vt:lpstr>
      <vt:lpstr>Arial Black</vt:lpstr>
      <vt:lpstr>Calibri</vt:lpstr>
      <vt:lpstr>Calibri Light</vt:lpstr>
      <vt:lpstr>DejaVu Sans</vt:lpstr>
      <vt:lpstr>Symbol</vt:lpstr>
      <vt:lpstr>Times New Roman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Spyros Louis</dc:title>
  <dc:subject/>
  <dc:creator>1st Primary School Perama</dc:creator>
  <dc:description/>
  <cp:lastModifiedBy>Windows User</cp:lastModifiedBy>
  <cp:revision>13</cp:revision>
  <dcterms:created xsi:type="dcterms:W3CDTF">2018-04-20T06:42:06Z</dcterms:created>
  <dcterms:modified xsi:type="dcterms:W3CDTF">2018-05-12T08:06:05Z</dcterms:modified>
  <dc:language>el-GR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8</vt:i4>
  </property>
</Properties>
</file>