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72" r:id="rId3"/>
    <p:sldId id="258" r:id="rId4"/>
    <p:sldId id="260" r:id="rId5"/>
    <p:sldId id="261" r:id="rId6"/>
    <p:sldId id="262" r:id="rId7"/>
    <p:sldId id="271"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4" autoAdjust="0"/>
  </p:normalViewPr>
  <p:slideViewPr>
    <p:cSldViewPr snapToGrid="0">
      <p:cViewPr varScale="1">
        <p:scale>
          <a:sx n="66" d="100"/>
          <a:sy n="66" d="100"/>
        </p:scale>
        <p:origin x="440" y="40"/>
      </p:cViewPr>
      <p:guideLst>
        <p:guide pos="3840"/>
        <p:guide orient="horz" pos="216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pt-PT" smtClean="0"/>
              <a:t>10/05/2018</a:t>
            </a:fld>
            <a:endParaRPr lang="pt-PT" dirty="0"/>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pt-PT" smtClean="0"/>
              <a:t>‹nº›</a:t>
            </a:fld>
            <a:endParaRPr lang="pt-PT"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pt-PT" smtClean="0"/>
              <a:t>10/05/2018</a:t>
            </a:fld>
            <a:endParaRPr lang="pt-PT" dirty="0"/>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pt-PT" smtClean="0"/>
              <a:t>‹nº›</a:t>
            </a:fld>
            <a:endParaRPr lang="pt-PT"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FB667E1-E601-4AAF-B95C-B25720D70A60}" type="slidenum">
              <a:rPr lang="pt-PT" smtClean="0"/>
              <a:t>1</a:t>
            </a:fld>
            <a:endParaRPr lang="pt-PT" dirty="0"/>
          </a:p>
        </p:txBody>
      </p:sp>
    </p:spTree>
    <p:extLst>
      <p:ext uri="{BB962C8B-B14F-4D97-AF65-F5344CB8AC3E}">
        <p14:creationId xmlns:p14="http://schemas.microsoft.com/office/powerpoint/2010/main" val="246789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João Gomes de Sousa was born in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Calheta</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 the West part of Madeira, in 1895 and died in 1974.</a:t>
            </a:r>
            <a:endParaRPr lang="pt-PT"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7FB667E1-E601-4AAF-B95C-B25720D70A60}" type="slidenum">
              <a:rPr lang="pt-PT" smtClean="0"/>
              <a:t>2</a:t>
            </a:fld>
            <a:endParaRPr lang="pt-PT" dirty="0"/>
          </a:p>
        </p:txBody>
      </p:sp>
    </p:spTree>
    <p:extLst>
      <p:ext uri="{BB962C8B-B14F-4D97-AF65-F5344CB8AC3E}">
        <p14:creationId xmlns:p14="http://schemas.microsoft.com/office/powerpoint/2010/main" val="258494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was poor and illiterate but revealed a great ability to create verses and rhymes, telling stories and events of his time, which were printed in pamphlets.</a:t>
            </a:r>
            <a:endParaRPr lang="pt-PT"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7FB667E1-E601-4AAF-B95C-B25720D70A60}" type="slidenum">
              <a:rPr lang="pt-PT" smtClean="0"/>
              <a:t>3</a:t>
            </a:fld>
            <a:endParaRPr lang="pt-PT" dirty="0"/>
          </a:p>
        </p:txBody>
      </p:sp>
    </p:spTree>
    <p:extLst>
      <p:ext uri="{BB962C8B-B14F-4D97-AF65-F5344CB8AC3E}">
        <p14:creationId xmlns:p14="http://schemas.microsoft.com/office/powerpoint/2010/main" val="11026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Madeiran poet João Gomes de Sousa is a popular figure, known as the Wizard of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Calheta</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 was the author of the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Bailinho</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 Madeira”, one of the best-well known Portuguese folklore song in the world.</a:t>
            </a:r>
            <a:endParaRPr lang="pt-PT"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7FB667E1-E601-4AAF-B95C-B25720D70A60}" type="slidenum">
              <a:rPr lang="pt-PT" smtClean="0"/>
              <a:t>4</a:t>
            </a:fld>
            <a:endParaRPr lang="pt-PT" dirty="0"/>
          </a:p>
        </p:txBody>
      </p:sp>
    </p:spTree>
    <p:extLst>
      <p:ext uri="{BB962C8B-B14F-4D97-AF65-F5344CB8AC3E}">
        <p14:creationId xmlns:p14="http://schemas.microsoft.com/office/powerpoint/2010/main" val="201198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was also known as one of the promoters of the first Wine Harvest Festival in 1938, singing and playing his famous verses to portray Madeira, its people and the island's natural heritage.</a:t>
            </a:r>
            <a:endParaRPr lang="pt-PT"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7FB667E1-E601-4AAF-B95C-B25720D70A60}" type="slidenum">
              <a:rPr lang="pt-PT" smtClean="0"/>
              <a:t>5</a:t>
            </a:fld>
            <a:endParaRPr lang="pt-PT" dirty="0"/>
          </a:p>
        </p:txBody>
      </p:sp>
    </p:spTree>
    <p:extLst>
      <p:ext uri="{BB962C8B-B14F-4D97-AF65-F5344CB8AC3E}">
        <p14:creationId xmlns:p14="http://schemas.microsoft.com/office/powerpoint/2010/main" val="404438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Wizard of </a:t>
            </a:r>
            <a:r>
              <a:rPr lang="en-US" sz="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Calheta</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became one of the greatest names in Cord poetry and Madeiran folklore music, because he had the ability to write and sing his poems in such a way that enchanted people.</a:t>
            </a:r>
            <a:endParaRPr lang="pt-PT"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7FB667E1-E601-4AAF-B95C-B25720D70A60}" type="slidenum">
              <a:rPr lang="pt-PT" smtClean="0"/>
              <a:t>6</a:t>
            </a:fld>
            <a:endParaRPr lang="pt-PT" dirty="0"/>
          </a:p>
        </p:txBody>
      </p:sp>
    </p:spTree>
    <p:extLst>
      <p:ext uri="{BB962C8B-B14F-4D97-AF65-F5344CB8AC3E}">
        <p14:creationId xmlns:p14="http://schemas.microsoft.com/office/powerpoint/2010/main" val="425930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just">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His well-known work was gathered, in 2015, in a book,  </a:t>
            </a:r>
            <a:r>
              <a:rPr lang="en-US"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Feiticeiro</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 </a:t>
            </a:r>
            <a:r>
              <a:rPr lang="en-US"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Calheta</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life and work</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João Gomes de Sousa. </a:t>
            </a:r>
            <a:endParaRPr lang="pt-PT"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Last year a film about the life and work of this Madeiran poet was presented to public with great success.</a:t>
            </a:r>
          </a:p>
          <a:p>
            <a:pPr algn="just">
              <a:lnSpc>
                <a:spcPct val="107000"/>
              </a:lnSpc>
              <a:spcAft>
                <a:spcPts val="800"/>
              </a:spcAft>
            </a:pPr>
            <a:r>
              <a:rPr lang="en-US" sz="1200" baseline="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And now we will show you the trailer of the film </a:t>
            </a:r>
            <a:r>
              <a:rPr lang="en-US" sz="1200" i="1" baseline="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O </a:t>
            </a:r>
            <a:r>
              <a:rPr lang="en-US" sz="1200" i="1" baseline="0" dirty="0" err="1">
                <a:solidFill>
                  <a:srgbClr val="080808"/>
                </a:solidFill>
                <a:effectLst/>
                <a:latin typeface="Calibri" panose="020F0502020204030204" pitchFamily="34" charset="0"/>
                <a:ea typeface="Calibri" panose="020F0502020204030204" pitchFamily="34" charset="0"/>
                <a:cs typeface="Calibri" panose="020F0502020204030204" pitchFamily="34" charset="0"/>
              </a:rPr>
              <a:t>Feiticeiro</a:t>
            </a:r>
            <a:r>
              <a:rPr lang="en-US" sz="1200" i="1" baseline="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da </a:t>
            </a:r>
            <a:r>
              <a:rPr lang="en-US" sz="1200" i="1" baseline="0" dirty="0" err="1">
                <a:solidFill>
                  <a:srgbClr val="080808"/>
                </a:solidFill>
                <a:effectLst/>
                <a:latin typeface="Calibri" panose="020F0502020204030204" pitchFamily="34" charset="0"/>
                <a:ea typeface="Calibri" panose="020F0502020204030204" pitchFamily="34" charset="0"/>
                <a:cs typeface="Calibri" panose="020F0502020204030204" pitchFamily="34" charset="0"/>
              </a:rPr>
              <a:t>Calheta</a:t>
            </a:r>
            <a:r>
              <a:rPr lang="en-US" sz="1200" baseline="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800"/>
              </a:spcAft>
            </a:pPr>
            <a:r>
              <a:rPr lang="en-US" sz="1200" baseline="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Enjoy and thank you very much for your attention.</a:t>
            </a:r>
            <a:endParaRPr lang="pt-PT" sz="1050" baseline="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4" name="Marcador de Posição do Número do Diapositivo 3"/>
          <p:cNvSpPr>
            <a:spLocks noGrp="1"/>
          </p:cNvSpPr>
          <p:nvPr>
            <p:ph type="sldNum" sz="quarter" idx="10"/>
          </p:nvPr>
        </p:nvSpPr>
        <p:spPr/>
        <p:txBody>
          <a:bodyPr/>
          <a:lstStyle/>
          <a:p>
            <a:fld id="{7FB667E1-E601-4AAF-B95C-B25720D70A60}" type="slidenum">
              <a:rPr lang="pt-PT" smtClean="0"/>
              <a:t>7</a:t>
            </a:fld>
            <a:endParaRPr lang="pt-PT" dirty="0"/>
          </a:p>
        </p:txBody>
      </p:sp>
    </p:spTree>
    <p:extLst>
      <p:ext uri="{BB962C8B-B14F-4D97-AF65-F5344CB8AC3E}">
        <p14:creationId xmlns:p14="http://schemas.microsoft.com/office/powerpoint/2010/main" val="114604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grpSp>
        <p:nvGrpSpPr>
          <p:cNvPr id="6" name="Grupo  5"/>
          <p:cNvGrpSpPr/>
          <p:nvPr/>
        </p:nvGrpSpPr>
        <p:grpSpPr>
          <a:xfrm>
            <a:off x="0" y="0"/>
            <a:ext cx="12188825" cy="713232"/>
            <a:chOff x="0" y="0"/>
            <a:chExt cx="12188825" cy="713232"/>
          </a:xfrm>
        </p:grpSpPr>
        <p:sp>
          <p:nvSpPr>
            <p:cNvPr id="7" name="Rectângulo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Rectângulo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1" name="Grupo 10"/>
          <p:cNvGrpSpPr/>
          <p:nvPr/>
        </p:nvGrpSpPr>
        <p:grpSpPr>
          <a:xfrm>
            <a:off x="0" y="0"/>
            <a:ext cx="713232" cy="6858000"/>
            <a:chOff x="0" y="0"/>
            <a:chExt cx="713232" cy="6858000"/>
          </a:xfrm>
        </p:grpSpPr>
        <p:sp>
          <p:nvSpPr>
            <p:cNvPr id="12" name="Rectângulo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3" name="Rectângulo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4" name="Grupo 13"/>
          <p:cNvGrpSpPr/>
          <p:nvPr/>
        </p:nvGrpSpPr>
        <p:grpSpPr>
          <a:xfrm>
            <a:off x="11476762" y="0"/>
            <a:ext cx="746886" cy="6858000"/>
            <a:chOff x="11476762" y="0"/>
            <a:chExt cx="746886" cy="6858000"/>
          </a:xfrm>
        </p:grpSpPr>
        <p:sp>
          <p:nvSpPr>
            <p:cNvPr id="15" name="Rectângulo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 name="Rectângulo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7" name="Grupo 16"/>
          <p:cNvGrpSpPr/>
          <p:nvPr/>
        </p:nvGrpSpPr>
        <p:grpSpPr>
          <a:xfrm flipV="1">
            <a:off x="0" y="6144768"/>
            <a:ext cx="12188825" cy="713232"/>
            <a:chOff x="0" y="0"/>
            <a:chExt cx="12188825" cy="713232"/>
          </a:xfrm>
        </p:grpSpPr>
        <p:sp>
          <p:nvSpPr>
            <p:cNvPr id="18" name="Rectângulo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9" name="Rectângulo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2" name="Título 1"/>
          <p:cNvSpPr>
            <a:spLocks noGrp="1"/>
          </p:cNvSpPr>
          <p:nvPr>
            <p:ph type="ctrTitle"/>
          </p:nvPr>
        </p:nvSpPr>
        <p:spPr>
          <a:xfrm>
            <a:off x="1295400" y="1188720"/>
            <a:ext cx="9601200" cy="2514600"/>
          </a:xfrm>
        </p:spPr>
        <p:txBody>
          <a:bodyPr anchor="b">
            <a:noAutofit/>
          </a:bodyPr>
          <a:lstStyle>
            <a:lvl1pPr algn="ctr">
              <a:defRPr sz="6000"/>
            </a:lvl1pPr>
          </a:lstStyle>
          <a:p>
            <a:r>
              <a:rPr lang="pt-PT"/>
              <a:t>Clique para editar o estilo de título do Modelo Global</a:t>
            </a:r>
            <a:endParaRPr lang="pt-PT" dirty="0"/>
          </a:p>
        </p:txBody>
      </p:sp>
      <p:sp>
        <p:nvSpPr>
          <p:cNvPr id="3" name="Subtítulo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pt-PT"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PT" dirty="0"/>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4" name="Marcador de Posição da Data 3"/>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CA8D9AD5-F248-4919-864A-CFD76CC027D6}" type="slidenum">
              <a:rPr lang="pt-PT" smtClean="0"/>
              <a:t>‹nº›</a:t>
            </a:fld>
            <a:endParaRPr lang="pt-PT"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274638"/>
            <a:ext cx="2628900" cy="5897562"/>
          </a:xfrm>
        </p:spPr>
        <p:txBody>
          <a:bodyPr vert="eaVert"/>
          <a:lstStyle/>
          <a:p>
            <a:r>
              <a:rPr lang="pt-PT"/>
              <a:t>Clique para editar o estilo de título do Modelo Global</a:t>
            </a:r>
            <a:endParaRPr lang="pt-PT" dirty="0"/>
          </a:p>
        </p:txBody>
      </p:sp>
      <p:sp>
        <p:nvSpPr>
          <p:cNvPr id="3" name="Marcador de Posição de Texto Vertical 2"/>
          <p:cNvSpPr>
            <a:spLocks noGrp="1"/>
          </p:cNvSpPr>
          <p:nvPr>
            <p:ph type="body" orient="vert" idx="1"/>
          </p:nvPr>
        </p:nvSpPr>
        <p:spPr>
          <a:xfrm>
            <a:off x="838200" y="274638"/>
            <a:ext cx="7734300" cy="5897562"/>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4" name="Marcador de Posição da Data 3"/>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CA8D9AD5-F248-4919-864A-CFD76CC027D6}" type="slidenum">
              <a:rPr lang="pt-PT" smtClean="0"/>
              <a:t>‹nº›</a:t>
            </a:fld>
            <a:endParaRPr lang="pt-PT"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PT" dirty="0"/>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4" name="Marcador de Posição da Data 3"/>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CA8D9AD5-F248-4919-864A-CFD76CC027D6}" type="slidenum">
              <a:rPr lang="pt-PT" smtClean="0"/>
              <a:t>‹nº›</a:t>
            </a:fld>
            <a:endParaRPr lang="pt-PT"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grpSp>
        <p:nvGrpSpPr>
          <p:cNvPr id="8" name="Grupo  7"/>
          <p:cNvGrpSpPr/>
          <p:nvPr/>
        </p:nvGrpSpPr>
        <p:grpSpPr>
          <a:xfrm flipV="1">
            <a:off x="0" y="6309360"/>
            <a:ext cx="12188825" cy="548640"/>
            <a:chOff x="0" y="0"/>
            <a:chExt cx="12188825" cy="713232"/>
          </a:xfrm>
        </p:grpSpPr>
        <p:sp>
          <p:nvSpPr>
            <p:cNvPr id="9" name="Rectângulo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Rectângulo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1" name="Grupo 10"/>
          <p:cNvGrpSpPr/>
          <p:nvPr/>
        </p:nvGrpSpPr>
        <p:grpSpPr>
          <a:xfrm>
            <a:off x="16736" y="0"/>
            <a:ext cx="12188825" cy="548640"/>
            <a:chOff x="0" y="0"/>
            <a:chExt cx="12188825" cy="713232"/>
          </a:xfrm>
        </p:grpSpPr>
        <p:sp>
          <p:nvSpPr>
            <p:cNvPr id="12" name="Rectângulo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3" name="Rectângulo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4" name="Marcador de Posição da Data 3"/>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CA8D9AD5-F248-4919-864A-CFD76CC027D6}" type="slidenum">
              <a:rPr lang="pt-PT" smtClean="0"/>
              <a:t>‹nº›</a:t>
            </a:fld>
            <a:endParaRPr lang="pt-PT" dirty="0"/>
          </a:p>
        </p:txBody>
      </p:sp>
      <p:sp>
        <p:nvSpPr>
          <p:cNvPr id="2" name="Título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pt-PT"/>
              <a:t>Clique para editar o estilo de título do Modelo Global</a:t>
            </a:r>
            <a:endParaRPr lang="pt-PT" dirty="0"/>
          </a:p>
        </p:txBody>
      </p:sp>
      <p:sp>
        <p:nvSpPr>
          <p:cNvPr id="3" name="Marcador de Posição do Texto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PT" dirty="0"/>
          </a:p>
        </p:txBody>
      </p:sp>
      <p:sp>
        <p:nvSpPr>
          <p:cNvPr id="3" name="Marcador de Posição de Conteúdo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4" name="Marcador de Posição de Conteúdo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5" name="Marcador de Posição da Data 4"/>
          <p:cNvSpPr>
            <a:spLocks noGrp="1"/>
          </p:cNvSpPr>
          <p:nvPr>
            <p:ph type="dt" sz="half" idx="10"/>
          </p:nvPr>
        </p:nvSpPr>
        <p:spPr/>
        <p:txBody>
          <a:bodyPr/>
          <a:lstStyle/>
          <a:p>
            <a:fld id="{0A879FD0-C37A-4F50-8F3B-5FA0D9D0B42F}" type="datetimeFigureOut">
              <a:rPr lang="pt-PT" smtClean="0"/>
              <a:t>10/05/2018</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0D06EF73-9DB8-4763-865F-2F88181A4732}" type="slidenum">
              <a:rPr lang="pt-PT" smtClean="0"/>
              <a:t>‹nº›</a:t>
            </a:fld>
            <a:endParaRPr lang="pt-PT"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PT" dirty="0"/>
          </a:p>
        </p:txBody>
      </p:sp>
      <p:sp>
        <p:nvSpPr>
          <p:cNvPr id="3" name="Marcador de Posição do Texto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5" name="Marcador de Posição do Texto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7" name="Marcador de Posição da Data 6"/>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8" name="Marcador de Posição do Rodapé 7"/>
          <p:cNvSpPr>
            <a:spLocks noGrp="1"/>
          </p:cNvSpPr>
          <p:nvPr>
            <p:ph type="ftr" sz="quarter" idx="11"/>
          </p:nvPr>
        </p:nvSpPr>
        <p:spPr/>
        <p:txBody>
          <a:bodyPr/>
          <a:lstStyle/>
          <a:p>
            <a:endParaRPr lang="pt-PT" dirty="0"/>
          </a:p>
        </p:txBody>
      </p:sp>
      <p:sp>
        <p:nvSpPr>
          <p:cNvPr id="9" name="Marcador de Posição do Número do Diapositivo 8"/>
          <p:cNvSpPr>
            <a:spLocks noGrp="1"/>
          </p:cNvSpPr>
          <p:nvPr>
            <p:ph type="sldNum" sz="quarter" idx="12"/>
          </p:nvPr>
        </p:nvSpPr>
        <p:spPr/>
        <p:txBody>
          <a:bodyPr/>
          <a:lstStyle/>
          <a:p>
            <a:fld id="{CA8D9AD5-F248-4919-864A-CFD76CC027D6}" type="slidenum">
              <a:rPr lang="pt-PT" smtClean="0"/>
              <a:t>‹nº›</a:t>
            </a:fld>
            <a:endParaRPr lang="pt-PT"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endParaRPr lang="pt-PT" dirty="0"/>
          </a:p>
        </p:txBody>
      </p:sp>
      <p:sp>
        <p:nvSpPr>
          <p:cNvPr id="3" name="Marcador de Posição da Data 2"/>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4" name="Marcador de Posição do Rodapé 3"/>
          <p:cNvSpPr>
            <a:spLocks noGrp="1"/>
          </p:cNvSpPr>
          <p:nvPr>
            <p:ph type="ftr" sz="quarter" idx="11"/>
          </p:nvPr>
        </p:nvSpPr>
        <p:spPr/>
        <p:txBody>
          <a:bodyPr/>
          <a:lstStyle/>
          <a:p>
            <a:endParaRPr lang="pt-PT" dirty="0"/>
          </a:p>
        </p:txBody>
      </p:sp>
      <p:sp>
        <p:nvSpPr>
          <p:cNvPr id="5" name="Marcador de Posição do Número do Diapositivo 4"/>
          <p:cNvSpPr>
            <a:spLocks noGrp="1"/>
          </p:cNvSpPr>
          <p:nvPr>
            <p:ph type="sldNum" sz="quarter" idx="12"/>
          </p:nvPr>
        </p:nvSpPr>
        <p:spPr/>
        <p:txBody>
          <a:bodyPr/>
          <a:lstStyle/>
          <a:p>
            <a:fld id="{CA8D9AD5-F248-4919-864A-CFD76CC027D6}" type="slidenum">
              <a:rPr lang="pt-PT" smtClean="0"/>
              <a:t>‹nº›</a:t>
            </a:fld>
            <a:endParaRPr lang="pt-PT"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3" name="Marcador de Posição do Rodapé 2"/>
          <p:cNvSpPr>
            <a:spLocks noGrp="1"/>
          </p:cNvSpPr>
          <p:nvPr>
            <p:ph type="ftr" sz="quarter" idx="11"/>
          </p:nvPr>
        </p:nvSpPr>
        <p:spPr/>
        <p:txBody>
          <a:bodyPr/>
          <a:lstStyle/>
          <a:p>
            <a:endParaRPr lang="pt-PT" dirty="0"/>
          </a:p>
        </p:txBody>
      </p:sp>
      <p:sp>
        <p:nvSpPr>
          <p:cNvPr id="4" name="Marcador de Posição do Número do Diapositivo 3"/>
          <p:cNvSpPr>
            <a:spLocks noGrp="1"/>
          </p:cNvSpPr>
          <p:nvPr>
            <p:ph type="sldNum" sz="quarter" idx="12"/>
          </p:nvPr>
        </p:nvSpPr>
        <p:spPr/>
        <p:txBody>
          <a:bodyPr/>
          <a:lstStyle/>
          <a:p>
            <a:fld id="{CA8D9AD5-F248-4919-864A-CFD76CC027D6}" type="slidenum">
              <a:rPr lang="pt-PT" smtClean="0"/>
              <a:t>‹nº›</a:t>
            </a:fld>
            <a:endParaRPr lang="pt-PT"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8" name="Grupo  7"/>
          <p:cNvGrpSpPr/>
          <p:nvPr/>
        </p:nvGrpSpPr>
        <p:grpSpPr>
          <a:xfrm>
            <a:off x="0" y="0"/>
            <a:ext cx="12188825" cy="548640"/>
            <a:chOff x="0" y="0"/>
            <a:chExt cx="12188825" cy="713232"/>
          </a:xfrm>
        </p:grpSpPr>
        <p:sp>
          <p:nvSpPr>
            <p:cNvPr id="9" name="Rectângulo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Rectângulo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2" name="Título 1"/>
          <p:cNvSpPr>
            <a:spLocks noGrp="1"/>
          </p:cNvSpPr>
          <p:nvPr>
            <p:ph type="title"/>
          </p:nvPr>
        </p:nvSpPr>
        <p:spPr>
          <a:xfrm>
            <a:off x="8138160" y="1828800"/>
            <a:ext cx="3657600" cy="2286000"/>
          </a:xfrm>
        </p:spPr>
        <p:txBody>
          <a:bodyPr anchor="b">
            <a:normAutofit/>
          </a:bodyPr>
          <a:lstStyle>
            <a:lvl1pPr>
              <a:defRPr sz="3400" b="0"/>
            </a:lvl1pPr>
          </a:lstStyle>
          <a:p>
            <a:r>
              <a:rPr lang="pt-PT"/>
              <a:t>Clique para editar o estilo de título do Modelo Global</a:t>
            </a:r>
            <a:endParaRPr lang="pt-PT" dirty="0"/>
          </a:p>
        </p:txBody>
      </p:sp>
      <p:sp>
        <p:nvSpPr>
          <p:cNvPr id="3" name="Marcador de Posição de Conteúdo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pt-PT" dirty="0"/>
          </a:p>
        </p:txBody>
      </p:sp>
      <p:sp>
        <p:nvSpPr>
          <p:cNvPr id="4" name="Marcador de Posição do Texto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CA8D9AD5-F248-4919-864A-CFD76CC027D6}" type="slidenum">
              <a:rPr lang="pt-PT" smtClean="0"/>
              <a:t>‹nº›</a:t>
            </a:fld>
            <a:endParaRPr lang="pt-PT"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138160" y="1828800"/>
            <a:ext cx="3657600" cy="2286000"/>
          </a:xfrm>
        </p:spPr>
        <p:txBody>
          <a:bodyPr anchor="b">
            <a:normAutofit/>
          </a:bodyPr>
          <a:lstStyle>
            <a:lvl1pPr>
              <a:defRPr sz="3400" b="0"/>
            </a:lvl1pPr>
          </a:lstStyle>
          <a:p>
            <a:r>
              <a:rPr lang="pt-PT"/>
              <a:t>Clique para editar o estilo de título do Modelo Global</a:t>
            </a:r>
            <a:endParaRPr lang="pt-PT" dirty="0"/>
          </a:p>
        </p:txBody>
      </p:sp>
      <p:sp>
        <p:nvSpPr>
          <p:cNvPr id="3" name="Marcador de Posição da Imagem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pt-PT" dirty="0"/>
          </a:p>
        </p:txBody>
      </p:sp>
      <p:sp>
        <p:nvSpPr>
          <p:cNvPr id="4" name="Marcador de Posição do Texto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583DDF-CA54-461A-A486-592D2374C532}" type="datetimeFigureOut">
              <a:rPr lang="pt-PT" smtClean="0"/>
              <a:t>10/05/2018</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CA8D9AD5-F248-4919-864A-CFD76CC027D6}" type="slidenum">
              <a:rPr lang="pt-PT" smtClean="0"/>
              <a:t>‹nº›</a:t>
            </a:fld>
            <a:endParaRPr lang="pt-PT" dirty="0"/>
          </a:p>
        </p:txBody>
      </p:sp>
      <p:grpSp>
        <p:nvGrpSpPr>
          <p:cNvPr id="8" name="Grupo  7"/>
          <p:cNvGrpSpPr/>
          <p:nvPr/>
        </p:nvGrpSpPr>
        <p:grpSpPr>
          <a:xfrm>
            <a:off x="0" y="0"/>
            <a:ext cx="7772400" cy="548640"/>
            <a:chOff x="0" y="0"/>
            <a:chExt cx="12188825" cy="713232"/>
          </a:xfrm>
        </p:grpSpPr>
        <p:sp>
          <p:nvSpPr>
            <p:cNvPr id="9" name="Rectângulo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Rectângulo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1" name="Grupo 10"/>
          <p:cNvGrpSpPr/>
          <p:nvPr/>
        </p:nvGrpSpPr>
        <p:grpSpPr>
          <a:xfrm flipV="1">
            <a:off x="0" y="6309360"/>
            <a:ext cx="7772400" cy="548640"/>
            <a:chOff x="0" y="0"/>
            <a:chExt cx="12188825" cy="713232"/>
          </a:xfrm>
        </p:grpSpPr>
        <p:sp>
          <p:nvSpPr>
            <p:cNvPr id="12" name="Rectângulo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3" name="Rectângulo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4" name="Grupo 13"/>
          <p:cNvGrpSpPr/>
          <p:nvPr/>
        </p:nvGrpSpPr>
        <p:grpSpPr>
          <a:xfrm rot="5400000" flipV="1">
            <a:off x="-3154680" y="3154680"/>
            <a:ext cx="6858000" cy="548640"/>
            <a:chOff x="0" y="0"/>
            <a:chExt cx="12188825" cy="713232"/>
          </a:xfrm>
        </p:grpSpPr>
        <p:sp>
          <p:nvSpPr>
            <p:cNvPr id="15" name="Rectângulo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6" name="Rectângulo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grpSp>
        <p:nvGrpSpPr>
          <p:cNvPr id="17" name="Grupo 16"/>
          <p:cNvGrpSpPr/>
          <p:nvPr/>
        </p:nvGrpSpPr>
        <p:grpSpPr>
          <a:xfrm rot="16200000" flipH="1" flipV="1">
            <a:off x="4069079" y="3154681"/>
            <a:ext cx="6858000" cy="548640"/>
            <a:chOff x="0" y="0"/>
            <a:chExt cx="12188825" cy="713232"/>
          </a:xfrm>
        </p:grpSpPr>
        <p:sp>
          <p:nvSpPr>
            <p:cNvPr id="18" name="Rectângulo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9" name="Rectângulo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accent1">
              <a:lumMod val="20000"/>
              <a:lumOff val="80000"/>
            </a:schemeClr>
          </a:fgClr>
          <a:bgClr>
            <a:schemeClr val="accent6">
              <a:lumMod val="20000"/>
              <a:lumOff val="80000"/>
            </a:schemeClr>
          </a:bgClr>
        </a:pattFill>
        <a:effectLst/>
      </p:bgPr>
    </p:bg>
    <p:spTree>
      <p:nvGrpSpPr>
        <p:cNvPr id="1" name=""/>
        <p:cNvGrpSpPr/>
        <p:nvPr/>
      </p:nvGrpSpPr>
      <p:grpSpPr>
        <a:xfrm>
          <a:off x="0" y="0"/>
          <a:ext cx="0" cy="0"/>
          <a:chOff x="0" y="0"/>
          <a:chExt cx="0" cy="0"/>
        </a:xfrm>
      </p:grpSpPr>
      <p:grpSp>
        <p:nvGrpSpPr>
          <p:cNvPr id="8" name="Grupo  7"/>
          <p:cNvGrpSpPr/>
          <p:nvPr/>
        </p:nvGrpSpPr>
        <p:grpSpPr bwMode="auto">
          <a:xfrm flipV="1">
            <a:off x="0" y="6309360"/>
            <a:ext cx="12188825" cy="548640"/>
            <a:chOff x="0" y="0"/>
            <a:chExt cx="12188825" cy="713232"/>
          </a:xfrm>
        </p:grpSpPr>
        <p:sp>
          <p:nvSpPr>
            <p:cNvPr id="9" name="Rectângulo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Rectângulo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2" name="Marcador de Posição do Título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pt-PT" dirty="0"/>
              <a:t>Clique para editar o estilo</a:t>
            </a:r>
          </a:p>
        </p:txBody>
      </p:sp>
      <p:sp>
        <p:nvSpPr>
          <p:cNvPr id="3" name="Marcador de Posição do Texto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pt-PT" smtClean="0"/>
              <a:pPr/>
              <a:t>10/05/2018</a:t>
            </a:fld>
            <a:endParaRPr lang="pt-PT" dirty="0"/>
          </a:p>
        </p:txBody>
      </p:sp>
      <p:sp>
        <p:nvSpPr>
          <p:cNvPr id="5" name="Marcador de Posição do Rodapé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pt-PT" dirty="0"/>
          </a:p>
        </p:txBody>
      </p:sp>
      <p:sp>
        <p:nvSpPr>
          <p:cNvPr id="6" name="Marcador de Posição do Número do Diapositivo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lang="pt-PT" smtClean="0"/>
              <a:pPr/>
              <a:t>‹nº›</a:t>
            </a:fld>
            <a:endParaRPr lang="pt-PT"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jp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2308" y="709750"/>
            <a:ext cx="9601200" cy="1004082"/>
          </a:xfrm>
        </p:spPr>
        <p:txBody>
          <a:bodyPr/>
          <a:lstStyle/>
          <a:p>
            <a:r>
              <a:rPr lang="pt-PT" dirty="0">
                <a:solidFill>
                  <a:schemeClr val="accent5">
                    <a:lumMod val="75000"/>
                  </a:schemeClr>
                </a:solidFill>
                <a:latin typeface="Arial Rounded MT Bold" panose="020F0704030504030204" pitchFamily="34" charset="0"/>
              </a:rPr>
              <a:t>O Feiticeiro da Calheta</a:t>
            </a:r>
          </a:p>
        </p:txBody>
      </p:sp>
      <p:sp>
        <p:nvSpPr>
          <p:cNvPr id="3" name="Subtítulo 2"/>
          <p:cNvSpPr>
            <a:spLocks noGrp="1"/>
          </p:cNvSpPr>
          <p:nvPr>
            <p:ph type="subTitle" idx="1"/>
          </p:nvPr>
        </p:nvSpPr>
        <p:spPr>
          <a:xfrm>
            <a:off x="1072841" y="1997771"/>
            <a:ext cx="9601200" cy="914400"/>
          </a:xfrm>
        </p:spPr>
        <p:txBody>
          <a:bodyPr>
            <a:noAutofit/>
          </a:bodyPr>
          <a:lstStyle/>
          <a:p>
            <a:r>
              <a:rPr lang="pt-PT" sz="4000" b="1" dirty="0" err="1">
                <a:solidFill>
                  <a:schemeClr val="accent5">
                    <a:lumMod val="50000"/>
                  </a:schemeClr>
                </a:solidFill>
                <a:latin typeface="Arial Rounded MT Bold" panose="020F0704030504030204" pitchFamily="34" charset="0"/>
              </a:rPr>
              <a:t>The</a:t>
            </a:r>
            <a:r>
              <a:rPr lang="pt-PT" sz="4000" b="1" dirty="0">
                <a:solidFill>
                  <a:schemeClr val="accent5">
                    <a:lumMod val="50000"/>
                  </a:schemeClr>
                </a:solidFill>
                <a:latin typeface="Arial Rounded MT Bold" panose="020F0704030504030204" pitchFamily="34" charset="0"/>
              </a:rPr>
              <a:t> </a:t>
            </a:r>
            <a:r>
              <a:rPr lang="pt-PT" sz="4000" b="1" dirty="0" err="1">
                <a:solidFill>
                  <a:schemeClr val="accent5">
                    <a:lumMod val="50000"/>
                  </a:schemeClr>
                </a:solidFill>
                <a:latin typeface="Arial Rounded MT Bold" panose="020F0704030504030204" pitchFamily="34" charset="0"/>
              </a:rPr>
              <a:t>wizard</a:t>
            </a:r>
            <a:r>
              <a:rPr lang="pt-PT" sz="4000" b="1" dirty="0">
                <a:solidFill>
                  <a:schemeClr val="accent5">
                    <a:lumMod val="50000"/>
                  </a:schemeClr>
                </a:solidFill>
                <a:latin typeface="Arial Rounded MT Bold" panose="020F0704030504030204" pitchFamily="34" charset="0"/>
              </a:rPr>
              <a:t> </a:t>
            </a:r>
            <a:r>
              <a:rPr lang="pt-PT" sz="4000" b="1" dirty="0" err="1">
                <a:solidFill>
                  <a:schemeClr val="accent5">
                    <a:lumMod val="50000"/>
                  </a:schemeClr>
                </a:solidFill>
                <a:latin typeface="Arial Rounded MT Bold" panose="020F0704030504030204" pitchFamily="34" charset="0"/>
              </a:rPr>
              <a:t>of</a:t>
            </a:r>
            <a:r>
              <a:rPr lang="pt-PT" sz="4000" b="1" dirty="0">
                <a:solidFill>
                  <a:schemeClr val="accent5">
                    <a:lumMod val="50000"/>
                  </a:schemeClr>
                </a:solidFill>
                <a:latin typeface="Arial Rounded MT Bold" panose="020F0704030504030204" pitchFamily="34" charset="0"/>
              </a:rPr>
              <a:t> calheta</a:t>
            </a:r>
          </a:p>
        </p:txBody>
      </p:sp>
      <p:pic>
        <p:nvPicPr>
          <p:cNvPr id="4" name="Imagem 3">
            <a:extLst>
              <a:ext uri="{FF2B5EF4-FFF2-40B4-BE49-F238E27FC236}">
                <a16:creationId xmlns:a16="http://schemas.microsoft.com/office/drawing/2014/main" id="{AB163410-28F0-44FB-9D3C-60D27F70AC91}"/>
              </a:ext>
            </a:extLst>
          </p:cNvPr>
          <p:cNvPicPr/>
          <p:nvPr/>
        </p:nvPicPr>
        <p:blipFill rotWithShape="1">
          <a:blip r:embed="rId3">
            <a:extLst>
              <a:ext uri="{28A0092B-C50C-407E-A947-70E740481C1C}">
                <a14:useLocalDpi xmlns:a14="http://schemas.microsoft.com/office/drawing/2010/main" val="0"/>
              </a:ext>
            </a:extLst>
          </a:blip>
          <a:srcRect l="84071" t="-3695" b="1"/>
          <a:stretch/>
        </p:blipFill>
        <p:spPr bwMode="auto">
          <a:xfrm>
            <a:off x="2205462" y="4974828"/>
            <a:ext cx="1256399" cy="1152144"/>
          </a:xfrm>
          <a:prstGeom prst="rect">
            <a:avLst/>
          </a:prstGeom>
          <a:noFill/>
        </p:spPr>
      </p:pic>
      <p:pic>
        <p:nvPicPr>
          <p:cNvPr id="5" name="Imagem 4">
            <a:extLst>
              <a:ext uri="{FF2B5EF4-FFF2-40B4-BE49-F238E27FC236}">
                <a16:creationId xmlns:a16="http://schemas.microsoft.com/office/drawing/2014/main" id="{EEB1E6BA-D3CF-403A-AB31-E9393C30E9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133" y="5030536"/>
            <a:ext cx="1481329" cy="1040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EE6A7346-7096-43F8-A53C-01E4FA630265}"/>
              </a:ext>
            </a:extLst>
          </p:cNvPr>
          <p:cNvPicPr>
            <a:picLocks noChangeAspect="1"/>
          </p:cNvPicPr>
          <p:nvPr/>
        </p:nvPicPr>
        <p:blipFill>
          <a:blip r:embed="rId5">
            <a:duotone>
              <a:prstClr val="black"/>
              <a:srgbClr val="0065FA">
                <a:tint val="45000"/>
                <a:satMod val="400000"/>
              </a:srgbClr>
            </a:duotone>
            <a:extLst>
              <a:ext uri="{BEBA8EAE-BF5A-486C-A8C5-ECC9F3942E4B}">
                <a14:imgProps xmlns:a14="http://schemas.microsoft.com/office/drawing/2010/main">
                  <a14:imgLayer r:embed="rId6">
                    <a14:imgEffect>
                      <a14:backgroundRemoval t="10000" b="90000" l="10000" r="90000"/>
                    </a14:imgEffect>
                    <a14:imgEffect>
                      <a14:artisticCutout/>
                    </a14:imgEffect>
                  </a14:imgLayer>
                </a14:imgProps>
              </a:ext>
              <a:ext uri="{28A0092B-C50C-407E-A947-70E740481C1C}">
                <a14:useLocalDpi xmlns:a14="http://schemas.microsoft.com/office/drawing/2010/main" val="0"/>
              </a:ext>
            </a:extLst>
          </a:blip>
          <a:stretch>
            <a:fillRect/>
          </a:stretch>
        </p:blipFill>
        <p:spPr>
          <a:xfrm>
            <a:off x="9880215" y="5411081"/>
            <a:ext cx="1587652" cy="786134"/>
          </a:xfrm>
          <a:prstGeom prst="rect">
            <a:avLst/>
          </a:prstGeom>
          <a:ln>
            <a:noFill/>
          </a:ln>
          <a:effectLst>
            <a:outerShdw blurRad="190500" algn="tl" rotWithShape="0">
              <a:srgbClr val="000000">
                <a:alpha val="70000"/>
              </a:srgbClr>
            </a:outerShdw>
          </a:effectLst>
        </p:spPr>
      </p:pic>
      <p:pic>
        <p:nvPicPr>
          <p:cNvPr id="7" name="Imagem 6">
            <a:extLst>
              <a:ext uri="{FF2B5EF4-FFF2-40B4-BE49-F238E27FC236}">
                <a16:creationId xmlns:a16="http://schemas.microsoft.com/office/drawing/2014/main" id="{B8D2DB01-25B6-458A-92BA-685BCF4E5F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594" b="13507"/>
          <a:stretch/>
        </p:blipFill>
        <p:spPr>
          <a:xfrm>
            <a:off x="3461862" y="4974828"/>
            <a:ext cx="1721566" cy="1152144"/>
          </a:xfrm>
          <a:prstGeom prst="rect">
            <a:avLst/>
          </a:prstGeom>
        </p:spPr>
      </p:pic>
      <p:pic>
        <p:nvPicPr>
          <p:cNvPr id="9" name="Imagem 8">
            <a:extLst>
              <a:ext uri="{FF2B5EF4-FFF2-40B4-BE49-F238E27FC236}">
                <a16:creationId xmlns:a16="http://schemas.microsoft.com/office/drawing/2014/main" id="{86D9AB09-FF55-48BA-9032-47ED60698B7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2188" b="67188" l="17552" r="82006"/>
                    </a14:imgEffect>
                  </a14:imgLayer>
                </a14:imgProps>
              </a:ext>
              <a:ext uri="{28A0092B-C50C-407E-A947-70E740481C1C}">
                <a14:useLocalDpi xmlns:a14="http://schemas.microsoft.com/office/drawing/2010/main" val="0"/>
              </a:ext>
            </a:extLst>
          </a:blip>
          <a:stretch>
            <a:fillRect/>
          </a:stretch>
        </p:blipFill>
        <p:spPr>
          <a:xfrm>
            <a:off x="5295321" y="1349885"/>
            <a:ext cx="4843463" cy="6858000"/>
          </a:xfrm>
          <a:prstGeom prst="rect">
            <a:avLst/>
          </a:prstGeom>
        </p:spPr>
      </p:pic>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A8D4E9E8-CA19-4615-914A-27776B33F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792" l="0" r="66051">
                        <a14:backgroundMark x1="33097" y1="6042" x2="33097" y2="6042"/>
                        <a14:backgroundMark x1="53977" y1="6458" x2="53977" y2="6458"/>
                        <a14:backgroundMark x1="42188" y1="12917" x2="42188" y2="12917"/>
                        <a14:backgroundMark x1="30256" y1="14479" x2="30256" y2="14479"/>
                        <a14:backgroundMark x1="3409" y1="2604" x2="3409" y2="2604"/>
                        <a14:backgroundMark x1="6392" y1="7083" x2="6818" y2="7396"/>
                        <a14:backgroundMark x1="4972" y1="13542" x2="5256" y2="14375"/>
                        <a14:backgroundMark x1="45739" y1="28438" x2="45739" y2="28438"/>
                        <a14:backgroundMark x1="56534" y1="26250" x2="57528" y2="26146"/>
                        <a14:backgroundMark x1="50852" y1="36563" x2="50852" y2="37396"/>
                        <a14:backgroundMark x1="42188" y1="40521" x2="42756" y2="41250"/>
                        <a14:backgroundMark x1="47443" y1="48750" x2="48580" y2="49063"/>
                        <a14:backgroundMark x1="58807" y1="49479" x2="58807" y2="49479"/>
                        <a14:backgroundMark x1="38352" y1="53333" x2="38352" y2="53333"/>
                        <a14:backgroundMark x1="42756" y1="61042" x2="42756" y2="61875"/>
                        <a14:backgroundMark x1="46591" y1="72604" x2="46591" y2="73333"/>
                        <a14:backgroundMark x1="57102" y1="75938" x2="57670" y2="76458"/>
                        <a14:backgroundMark x1="40199" y1="82292" x2="40625" y2="83125"/>
                        <a14:backgroundMark x1="47017" y1="87813" x2="47727" y2="88333"/>
                        <a14:backgroundMark x1="56960" y1="90521" x2="56960" y2="90521"/>
                        <a14:backgroundMark x1="46165" y1="97188" x2="46165" y2="97604"/>
                        <a14:backgroundMark x1="28977" y1="96042" x2="28977" y2="96042"/>
                        <a14:backgroundMark x1="24290" y1="90417" x2="24574" y2="89896"/>
                        <a14:backgroundMark x1="23153" y1="80625" x2="23153" y2="80625"/>
                        <a14:backgroundMark x1="22159" y1="73125" x2="22159" y2="72396"/>
                        <a14:backgroundMark x1="22727" y1="66146" x2="22727" y2="66146"/>
                        <a14:backgroundMark x1="852" y1="55937" x2="852" y2="55937"/>
                        <a14:backgroundMark x1="7102" y1="58125" x2="7102" y2="58125"/>
                        <a14:backgroundMark x1="3125" y1="65729" x2="3125" y2="65729"/>
                        <a14:backgroundMark x1="5256" y1="70104" x2="5256" y2="70104"/>
                        <a14:backgroundMark x1="3409" y1="76146" x2="3835" y2="76771"/>
                        <a14:backgroundMark x1="6108" y1="80729" x2="6250" y2="81458"/>
                        <a14:backgroundMark x1="1563" y1="86667" x2="2273" y2="87708"/>
                        <a14:backgroundMark x1="7670" y1="89479" x2="7528" y2="89896"/>
                        <a14:backgroundMark x1="1847" y1="97396" x2="2557" y2="98125"/>
                        <a14:backgroundMark x1="15199" y1="98333" x2="15199" y2="98333"/>
                        <a14:backgroundMark x1="23580" y1="97917" x2="23580" y2="97917"/>
                        <a14:backgroundMark x1="57813" y1="1875" x2="57813" y2="1875"/>
                        <a14:backgroundMark x1="31534" y1="2083" x2="31534" y2="2083"/>
                        <a14:backgroundMark x1="46449" y1="1042" x2="46449" y2="1042"/>
                        <a14:backgroundMark x1="6392" y1="1771" x2="6392" y2="1771"/>
                        <a14:backgroundMark x1="1989" y1="7083" x2="1989" y2="7083"/>
                        <a14:backgroundMark x1="1705" y1="13125" x2="1705" y2="13125"/>
                        <a14:backgroundMark x1="1563" y1="18438" x2="1563" y2="18438"/>
                        <a14:backgroundMark x1="1563" y1="44063" x2="1563" y2="44063"/>
                        <a14:backgroundMark x1="1847" y1="48750" x2="1563" y2="49479"/>
                        <a14:backgroundMark x1="1136" y1="53958" x2="1136" y2="53958"/>
                        <a14:backgroundMark x1="1563" y1="59062" x2="1705" y2="59583"/>
                        <a14:backgroundMark x1="2273" y1="62708" x2="2273" y2="62708"/>
                        <a14:backgroundMark x1="2273" y1="68333" x2="2273" y2="68333"/>
                        <a14:backgroundMark x1="1989" y1="73438" x2="1989" y2="73438"/>
                        <a14:backgroundMark x1="1563" y1="80521" x2="1563" y2="80521"/>
                        <a14:backgroundMark x1="1989" y1="85417" x2="1989" y2="85417"/>
                        <a14:backgroundMark x1="1989" y1="91771" x2="1989" y2="91771"/>
                        <a14:backgroundMark x1="8807" y1="97917" x2="8807" y2="97917"/>
                        <a14:backgroundMark x1="19886" y1="98542" x2="19886" y2="98542"/>
                        <a14:backgroundMark x1="33381" y1="97708" x2="33381" y2="97708"/>
                        <a14:backgroundMark x1="38778" y1="98542" x2="38778" y2="98542"/>
                      </a14:backgroundRemoval>
                    </a14:imgEffect>
                  </a14:imgLayer>
                </a14:imgProps>
              </a:ext>
              <a:ext uri="{28A0092B-C50C-407E-A947-70E740481C1C}">
                <a14:useLocalDpi xmlns:a14="http://schemas.microsoft.com/office/drawing/2010/main" val="0"/>
              </a:ext>
            </a:extLst>
          </a:blip>
          <a:stretch>
            <a:fillRect/>
          </a:stretch>
        </p:blipFill>
        <p:spPr>
          <a:xfrm>
            <a:off x="499215" y="793945"/>
            <a:ext cx="3864747" cy="5270109"/>
          </a:xfrm>
          <a:prstGeom prst="rect">
            <a:avLst/>
          </a:prstGeom>
          <a:ln>
            <a:noFill/>
          </a:ln>
          <a:effectLst>
            <a:outerShdw blurRad="292100" dist="139700" dir="2700000" algn="tl" rotWithShape="0">
              <a:srgbClr val="333333">
                <a:alpha val="65000"/>
              </a:srgbClr>
            </a:outerShdw>
          </a:effectLst>
        </p:spPr>
      </p:pic>
      <p:pic>
        <p:nvPicPr>
          <p:cNvPr id="11" name="Imagem 10">
            <a:extLst>
              <a:ext uri="{FF2B5EF4-FFF2-40B4-BE49-F238E27FC236}">
                <a16:creationId xmlns:a16="http://schemas.microsoft.com/office/drawing/2014/main" id="{D1B4D87E-D869-4ED5-86FF-DEC19180A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4361" y="1138603"/>
            <a:ext cx="3330086" cy="4440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m 13">
            <a:extLst>
              <a:ext uri="{FF2B5EF4-FFF2-40B4-BE49-F238E27FC236}">
                <a16:creationId xmlns:a16="http://schemas.microsoft.com/office/drawing/2014/main" id="{BAC78B6F-45CF-4AE7-BC78-96D9165AB785}"/>
              </a:ext>
            </a:extLst>
          </p:cNvPr>
          <p:cNvPicPr>
            <a:picLocks noChangeAspect="1"/>
          </p:cNvPicPr>
          <p:nvPr/>
        </p:nvPicPr>
        <p:blipFill>
          <a:blip r:embed="rId6"/>
          <a:stretch>
            <a:fillRect/>
          </a:stretch>
        </p:blipFill>
        <p:spPr>
          <a:xfrm>
            <a:off x="7828039" y="948127"/>
            <a:ext cx="3534600" cy="2187333"/>
          </a:xfrm>
          <a:prstGeom prst="rect">
            <a:avLst/>
          </a:prstGeom>
          <a:ln>
            <a:noFill/>
          </a:ln>
          <a:effectLst>
            <a:outerShdw blurRad="292100" dist="139700" dir="2700000" algn="tl" rotWithShape="0">
              <a:srgbClr val="333333">
                <a:alpha val="65000"/>
              </a:srgbClr>
            </a:outerShdw>
          </a:effectLst>
        </p:spPr>
      </p:pic>
      <p:pic>
        <p:nvPicPr>
          <p:cNvPr id="15" name="Imagem 14">
            <a:extLst>
              <a:ext uri="{FF2B5EF4-FFF2-40B4-BE49-F238E27FC236}">
                <a16:creationId xmlns:a16="http://schemas.microsoft.com/office/drawing/2014/main" id="{7FD89931-25E7-4467-908D-39F7118D0CDF}"/>
              </a:ext>
            </a:extLst>
          </p:cNvPr>
          <p:cNvPicPr>
            <a:picLocks noChangeAspect="1"/>
          </p:cNvPicPr>
          <p:nvPr/>
        </p:nvPicPr>
        <p:blipFill>
          <a:blip r:embed="rId7"/>
          <a:stretch>
            <a:fillRect/>
          </a:stretch>
        </p:blipFill>
        <p:spPr>
          <a:xfrm>
            <a:off x="8086039" y="3632473"/>
            <a:ext cx="3276600" cy="227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236AA56-9C5D-4AA0-A671-9FC875B6C28A}"/>
              </a:ext>
            </a:extLst>
          </p:cNvPr>
          <p:cNvPicPr>
            <a:picLocks noChangeAspect="1"/>
          </p:cNvPicPr>
          <p:nvPr/>
        </p:nvPicPr>
        <p:blipFill>
          <a:blip r:embed="rId3"/>
          <a:stretch>
            <a:fillRect/>
          </a:stretch>
        </p:blipFill>
        <p:spPr>
          <a:xfrm>
            <a:off x="477830" y="160147"/>
            <a:ext cx="4661671" cy="3050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m 3">
            <a:extLst>
              <a:ext uri="{FF2B5EF4-FFF2-40B4-BE49-F238E27FC236}">
                <a16:creationId xmlns:a16="http://schemas.microsoft.com/office/drawing/2014/main" id="{86BF0FD0-A518-4100-85A6-A39D4C8A00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0665">
            <a:off x="5995278" y="315144"/>
            <a:ext cx="3482832" cy="25798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Imagem 5">
            <a:extLst>
              <a:ext uri="{FF2B5EF4-FFF2-40B4-BE49-F238E27FC236}">
                <a16:creationId xmlns:a16="http://schemas.microsoft.com/office/drawing/2014/main" id="{39DD1703-6187-47E1-AB86-D13C478EF9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185" y="3429000"/>
            <a:ext cx="3686913" cy="26986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m 12">
            <a:extLst>
              <a:ext uri="{FF2B5EF4-FFF2-40B4-BE49-F238E27FC236}">
                <a16:creationId xmlns:a16="http://schemas.microsoft.com/office/drawing/2014/main" id="{0AB4829C-0B88-4DFA-966D-8A0D8E93DD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0044" y="3056238"/>
            <a:ext cx="4348539" cy="3050931"/>
          </a:xfrm>
          <a:prstGeom prst="rect">
            <a:avLst/>
          </a:prstGeom>
          <a:ln>
            <a:noFill/>
          </a:ln>
          <a:effectLst>
            <a:outerShdw blurRad="292100" dist="139700" dir="2700000" algn="tl" rotWithShape="0">
              <a:srgbClr val="333333">
                <a:alpha val="65000"/>
              </a:srgbClr>
            </a:outerShdw>
          </a:effectLst>
        </p:spPr>
      </p:pic>
      <p:pic>
        <p:nvPicPr>
          <p:cNvPr id="15" name="Imagem 14">
            <a:extLst>
              <a:ext uri="{FF2B5EF4-FFF2-40B4-BE49-F238E27FC236}">
                <a16:creationId xmlns:a16="http://schemas.microsoft.com/office/drawing/2014/main" id="{7FB739BB-D1E0-4923-808A-28DBD6CE4479}"/>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6752" b="99105" l="59663" r="100000"/>
                    </a14:imgEffect>
                  </a14:imgLayer>
                </a14:imgProps>
              </a:ext>
              <a:ext uri="{28A0092B-C50C-407E-A947-70E740481C1C}">
                <a14:useLocalDpi xmlns:a14="http://schemas.microsoft.com/office/drawing/2010/main" val="0"/>
              </a:ext>
            </a:extLst>
          </a:blip>
          <a:stretch>
            <a:fillRect/>
          </a:stretch>
        </p:blipFill>
        <p:spPr>
          <a:xfrm>
            <a:off x="6769936" y="139764"/>
            <a:ext cx="5049391" cy="3605450"/>
          </a:xfrm>
          <a:prstGeom prst="rect">
            <a:avLst/>
          </a:prstGeom>
        </p:spPr>
      </p:pic>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6951864-4127-4CB4-984E-03F26484F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89" y="1122073"/>
            <a:ext cx="6290027" cy="4336335"/>
          </a:xfrm>
          <a:prstGeom prst="rect">
            <a:avLst/>
          </a:prstGeom>
          <a:ln>
            <a:noFill/>
          </a:ln>
          <a:effectLst>
            <a:outerShdw blurRad="190500" algn="tl" rotWithShape="0">
              <a:srgbClr val="000000">
                <a:alpha val="70000"/>
              </a:srgbClr>
            </a:outerShdw>
          </a:effectLst>
        </p:spPr>
      </p:pic>
      <p:pic>
        <p:nvPicPr>
          <p:cNvPr id="6" name="Imagem 5">
            <a:extLst>
              <a:ext uri="{FF2B5EF4-FFF2-40B4-BE49-F238E27FC236}">
                <a16:creationId xmlns:a16="http://schemas.microsoft.com/office/drawing/2014/main" id="{BEF21808-FA76-4E00-88BF-7F403D32F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32337">
            <a:off x="6676080" y="417600"/>
            <a:ext cx="4751586" cy="3281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Imagem 9">
            <a:extLst>
              <a:ext uri="{FF2B5EF4-FFF2-40B4-BE49-F238E27FC236}">
                <a16:creationId xmlns:a16="http://schemas.microsoft.com/office/drawing/2014/main" id="{84E569DB-244D-43B6-8B7C-03835E8DB171}"/>
              </a:ext>
            </a:extLst>
          </p:cNvPr>
          <p:cNvPicPr>
            <a:picLocks noChangeAspect="1"/>
          </p:cNvPicPr>
          <p:nvPr/>
        </p:nvPicPr>
        <p:blipFill rotWithShape="1">
          <a:blip r:embed="rId5">
            <a:extLst>
              <a:ext uri="{28A0092B-C50C-407E-A947-70E740481C1C}">
                <a14:useLocalDpi xmlns:a14="http://schemas.microsoft.com/office/drawing/2010/main" val="0"/>
              </a:ext>
            </a:extLst>
          </a:blip>
          <a:srcRect t="30384"/>
          <a:stretch/>
        </p:blipFill>
        <p:spPr>
          <a:xfrm>
            <a:off x="6933918" y="3573200"/>
            <a:ext cx="3693650" cy="28308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481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593461F-61A8-49D7-AE5E-C5BF1BE9D393}"/>
              </a:ext>
            </a:extLst>
          </p:cNvPr>
          <p:cNvPicPr>
            <a:picLocks noChangeAspect="1"/>
          </p:cNvPicPr>
          <p:nvPr/>
        </p:nvPicPr>
        <p:blipFill rotWithShape="1">
          <a:blip r:embed="rId3">
            <a:extLst>
              <a:ext uri="{28A0092B-C50C-407E-A947-70E740481C1C}">
                <a14:useLocalDpi xmlns:a14="http://schemas.microsoft.com/office/drawing/2010/main" val="0"/>
              </a:ext>
            </a:extLst>
          </a:blip>
          <a:srcRect t="13150" b="34359"/>
          <a:stretch/>
        </p:blipFill>
        <p:spPr>
          <a:xfrm>
            <a:off x="1481018" y="211015"/>
            <a:ext cx="4220125" cy="2945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m 4">
            <a:extLst>
              <a:ext uri="{FF2B5EF4-FFF2-40B4-BE49-F238E27FC236}">
                <a16:creationId xmlns:a16="http://schemas.microsoft.com/office/drawing/2014/main" id="{1EED5078-0614-494E-BA09-CF23FD2014BB}"/>
              </a:ext>
            </a:extLst>
          </p:cNvPr>
          <p:cNvPicPr>
            <a:picLocks noChangeAspect="1"/>
          </p:cNvPicPr>
          <p:nvPr/>
        </p:nvPicPr>
        <p:blipFill rotWithShape="1">
          <a:blip r:embed="rId4">
            <a:extLst>
              <a:ext uri="{28A0092B-C50C-407E-A947-70E740481C1C}">
                <a14:useLocalDpi xmlns:a14="http://schemas.microsoft.com/office/drawing/2010/main" val="0"/>
              </a:ext>
            </a:extLst>
          </a:blip>
          <a:srcRect b="31154"/>
          <a:stretch/>
        </p:blipFill>
        <p:spPr>
          <a:xfrm>
            <a:off x="6761446" y="1068265"/>
            <a:ext cx="4843463" cy="4721469"/>
          </a:xfrm>
          <a:prstGeom prst="rect">
            <a:avLst/>
          </a:prstGeom>
          <a:ln w="228600" cap="sq" cmpd="thickThin">
            <a:solidFill>
              <a:srgbClr val="000000"/>
            </a:solidFill>
            <a:prstDash val="solid"/>
            <a:miter lim="800000"/>
          </a:ln>
          <a:effectLst>
            <a:innerShdw blurRad="76200">
              <a:srgbClr val="000000"/>
            </a:innerShdw>
          </a:effectLst>
        </p:spPr>
      </p:pic>
      <p:pic>
        <p:nvPicPr>
          <p:cNvPr id="7" name="Imagem 6">
            <a:extLst>
              <a:ext uri="{FF2B5EF4-FFF2-40B4-BE49-F238E27FC236}">
                <a16:creationId xmlns:a16="http://schemas.microsoft.com/office/drawing/2014/main" id="{94454D1B-FCCE-4113-B891-AB318F3627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808" y="3332286"/>
            <a:ext cx="4800012" cy="33146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142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DD15752-59AA-4EF8-A597-589E69B7ACD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68889"/>
                    </a14:imgEffect>
                  </a14:imgLayer>
                </a14:imgProps>
              </a:ext>
              <a:ext uri="{28A0092B-C50C-407E-A947-70E740481C1C}">
                <a14:useLocalDpi xmlns:a14="http://schemas.microsoft.com/office/drawing/2010/main" val="0"/>
              </a:ext>
            </a:extLst>
          </a:blip>
          <a:stretch>
            <a:fillRect/>
          </a:stretch>
        </p:blipFill>
        <p:spPr>
          <a:xfrm>
            <a:off x="419430" y="391980"/>
            <a:ext cx="6189835" cy="3406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m 9">
            <a:extLst>
              <a:ext uri="{FF2B5EF4-FFF2-40B4-BE49-F238E27FC236}">
                <a16:creationId xmlns:a16="http://schemas.microsoft.com/office/drawing/2014/main" id="{9C0461C7-AC02-4619-A6D7-C8AA22127E4A}"/>
              </a:ext>
            </a:extLst>
          </p:cNvPr>
          <p:cNvPicPr>
            <a:picLocks noChangeAspect="1"/>
          </p:cNvPicPr>
          <p:nvPr/>
        </p:nvPicPr>
        <p:blipFill rotWithShape="1">
          <a:blip r:embed="rId5">
            <a:extLst>
              <a:ext uri="{28A0092B-C50C-407E-A947-70E740481C1C}">
                <a14:useLocalDpi xmlns:a14="http://schemas.microsoft.com/office/drawing/2010/main" val="0"/>
              </a:ext>
            </a:extLst>
          </a:blip>
          <a:srcRect t="15769" b="36667"/>
          <a:stretch/>
        </p:blipFill>
        <p:spPr>
          <a:xfrm rot="279139">
            <a:off x="831808" y="3958758"/>
            <a:ext cx="3331955" cy="23846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Imagem 13">
            <a:extLst>
              <a:ext uri="{FF2B5EF4-FFF2-40B4-BE49-F238E27FC236}">
                <a16:creationId xmlns:a16="http://schemas.microsoft.com/office/drawing/2014/main" id="{ECB884D6-CE50-4FD3-BD77-D4A7A7B040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565" t="11667" r="-200" b="3230"/>
          <a:stretch/>
        </p:blipFill>
        <p:spPr>
          <a:xfrm>
            <a:off x="5111666" y="562357"/>
            <a:ext cx="6998676" cy="58364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586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DF5732D-740B-4011-941F-655D1D580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82" y="454166"/>
            <a:ext cx="4581525" cy="6210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m 6">
            <a:extLst>
              <a:ext uri="{FF2B5EF4-FFF2-40B4-BE49-F238E27FC236}">
                <a16:creationId xmlns:a16="http://schemas.microsoft.com/office/drawing/2014/main" id="{3DC1B4AD-6294-4591-84B5-4DEDAED73C2C}"/>
              </a:ext>
            </a:extLst>
          </p:cNvPr>
          <p:cNvPicPr>
            <a:picLocks noChangeAspect="1"/>
          </p:cNvPicPr>
          <p:nvPr/>
        </p:nvPicPr>
        <p:blipFill rotWithShape="1">
          <a:blip r:embed="rId4">
            <a:extLst>
              <a:ext uri="{28A0092B-C50C-407E-A947-70E740481C1C}">
                <a14:useLocalDpi xmlns:a14="http://schemas.microsoft.com/office/drawing/2010/main" val="0"/>
              </a:ext>
            </a:extLst>
          </a:blip>
          <a:srcRect t="15374"/>
          <a:stretch/>
        </p:blipFill>
        <p:spPr>
          <a:xfrm>
            <a:off x="6096000" y="469991"/>
            <a:ext cx="4938916" cy="59180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2725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4C4809-32CE-4D76-8837-BF87A221E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de estrutura com limite verde translúcida (ecrã panorâmico)</Template>
  <TotalTime>0</TotalTime>
  <Words>256</Words>
  <Application>Microsoft Office PowerPoint</Application>
  <PresentationFormat>Ecrã Panorâmico</PresentationFormat>
  <Paragraphs>18</Paragraphs>
  <Slides>7</Slides>
  <Notes>7</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7</vt:i4>
      </vt:variant>
    </vt:vector>
  </HeadingPairs>
  <TitlesOfParts>
    <vt:vector size="13" baseType="lpstr">
      <vt:lpstr>Arial</vt:lpstr>
      <vt:lpstr>Arial Rounded MT Bold</vt:lpstr>
      <vt:lpstr>Calibri</vt:lpstr>
      <vt:lpstr>Century Gothic</vt:lpstr>
      <vt:lpstr>Times New Roman</vt:lpstr>
      <vt:lpstr>Sheer Green 16x9</vt:lpstr>
      <vt:lpstr>O Feiticeiro da Calheta</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2018-04-17T22:39:36Z</dcterms:created>
  <dcterms:modified xsi:type="dcterms:W3CDTF">2018-05-10T14:22:37Z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