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CC00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747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26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4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36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1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7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7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4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69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1C6185-87F8-4DDC-AF46-4DD627677CA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4AFF52-D610-46E6-847D-833D037BAC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6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7" y="471509"/>
            <a:ext cx="6100003" cy="1737360"/>
          </a:xfrm>
        </p:spPr>
        <p:txBody>
          <a:bodyPr/>
          <a:lstStyle/>
          <a:p>
            <a:r>
              <a:rPr lang="ro-RO" dirty="0"/>
              <a:t>”</a:t>
            </a:r>
            <a:r>
              <a:rPr lang="ro-RO" dirty="0" smtClean="0"/>
              <a:t>The odd one...in!” erasmus + project online meeting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815" y="2606722"/>
            <a:ext cx="8366077" cy="2702257"/>
          </a:xfr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77672" y="2257506"/>
            <a:ext cx="2647665" cy="3762294"/>
          </a:xfrm>
        </p:spPr>
        <p:txBody>
          <a:bodyPr/>
          <a:lstStyle/>
          <a:p>
            <a:pPr algn="ctr"/>
            <a:r>
              <a:rPr lang="ro-RO" sz="3600" dirty="0" smtClean="0"/>
              <a:t>14th of December 2017</a:t>
            </a:r>
          </a:p>
          <a:p>
            <a:r>
              <a:rPr lang="ro-RO" sz="2800" dirty="0" smtClean="0">
                <a:solidFill>
                  <a:srgbClr val="FF0000"/>
                </a:solidFill>
              </a:rPr>
              <a:t>Merry Christmas everyone </a:t>
            </a:r>
            <a:r>
              <a:rPr lang="ro-RO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340" y="2125980"/>
            <a:ext cx="3566160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4518" y="862514"/>
            <a:ext cx="2674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 smtClean="0">
                <a:solidFill>
                  <a:srgbClr val="FF0000"/>
                </a:solidFill>
              </a:rPr>
              <a:t>Crăciun fericit!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0364" y="552313"/>
            <a:ext cx="4585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 smtClean="0">
                <a:solidFill>
                  <a:srgbClr val="FF0000"/>
                </a:solidFill>
              </a:rPr>
              <a:t>Merry</a:t>
            </a:r>
            <a:r>
              <a:rPr lang="ro-RO" sz="3600" dirty="0" smtClean="0">
                <a:solidFill>
                  <a:srgbClr val="FF0000"/>
                </a:solidFill>
              </a:rPr>
              <a:t> </a:t>
            </a:r>
            <a:r>
              <a:rPr lang="ro-RO" sz="3600" b="1" dirty="0" smtClean="0">
                <a:solidFill>
                  <a:srgbClr val="FF0000"/>
                </a:solidFill>
              </a:rPr>
              <a:t>Christmas</a:t>
            </a:r>
            <a:r>
              <a:rPr lang="ro-RO" sz="3600" dirty="0" smtClean="0">
                <a:solidFill>
                  <a:srgbClr val="FF0000"/>
                </a:solidFill>
              </a:rPr>
              <a:t>!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9976" y="1883391"/>
            <a:ext cx="289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Καλά 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</a:rPr>
              <a:t>Χριστούγεννα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912" y="3193576"/>
            <a:ext cx="2456597" cy="818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3081" y="3193576"/>
            <a:ext cx="2840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3333FF"/>
                </a:solidFill>
              </a:rPr>
              <a:t>Wesołych</a:t>
            </a:r>
            <a:r>
              <a:rPr lang="ro-RO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Świąt</a:t>
            </a:r>
            <a:r>
              <a:rPr lang="en-US" sz="3200" dirty="0">
                <a:solidFill>
                  <a:srgbClr val="3333FF"/>
                </a:solidFill>
              </a:rPr>
              <a:t>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11987" y="3643110"/>
            <a:ext cx="2429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>
                <a:solidFill>
                  <a:srgbClr val="C00000"/>
                </a:solidFill>
              </a:rPr>
              <a:t>Buon natale!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1946" y="5321695"/>
            <a:ext cx="2878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 smtClean="0">
                <a:solidFill>
                  <a:schemeClr val="tx2">
                    <a:lumMod val="50000"/>
                  </a:schemeClr>
                </a:solidFill>
              </a:rPr>
              <a:t>Feliz navidad! 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2492" y="5604260"/>
            <a:ext cx="3374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dirty="0" smtClean="0">
                <a:solidFill>
                  <a:srgbClr val="CC3300"/>
                </a:solidFill>
              </a:rPr>
              <a:t>Feliz natal!</a:t>
            </a:r>
            <a:endParaRPr lang="en-US" sz="4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36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41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Tw Cen MT</vt:lpstr>
      <vt:lpstr>Tw Cen MT Condensed</vt:lpstr>
      <vt:lpstr>Wingdings</vt:lpstr>
      <vt:lpstr>Wingdings 3</vt:lpstr>
      <vt:lpstr>Integral</vt:lpstr>
      <vt:lpstr>”The odd one...in!” erasmus + project online meeting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”The odd one...in!” erasmus + project online meeting</dc:title>
  <dc:creator>Windows User</dc:creator>
  <cp:lastModifiedBy>Windows User</cp:lastModifiedBy>
  <cp:revision>6</cp:revision>
  <dcterms:created xsi:type="dcterms:W3CDTF">2017-12-12T15:42:24Z</dcterms:created>
  <dcterms:modified xsi:type="dcterms:W3CDTF">2017-12-14T07:29:03Z</dcterms:modified>
</cp:coreProperties>
</file>