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4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9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7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2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9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40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EB73EB-5810-432B-A745-2475A22CBFF5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AAFBE0-6443-4323-8624-C802DCF637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260" y="4960137"/>
            <a:ext cx="7292340" cy="1463040"/>
          </a:xfrm>
        </p:spPr>
        <p:txBody>
          <a:bodyPr/>
          <a:lstStyle/>
          <a:p>
            <a:r>
              <a:rPr lang="ro-RO" dirty="0" smtClean="0"/>
              <a:t>The odd one ...! ErasmuS  + project online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14th of December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9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Our online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9" r="7654" b="13082"/>
          <a:stretch/>
        </p:blipFill>
        <p:spPr>
          <a:xfrm>
            <a:off x="526227" y="1694537"/>
            <a:ext cx="4137213" cy="2080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334" r="5430" b="8553"/>
          <a:stretch/>
        </p:blipFill>
        <p:spPr>
          <a:xfrm>
            <a:off x="5692069" y="342900"/>
            <a:ext cx="4777811" cy="244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23" t="3348" r="6052" b="10277"/>
          <a:stretch/>
        </p:blipFill>
        <p:spPr>
          <a:xfrm>
            <a:off x="6035040" y="3520440"/>
            <a:ext cx="4594860" cy="2446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002" t="8129" r="5551" b="9589"/>
          <a:stretch/>
        </p:blipFill>
        <p:spPr>
          <a:xfrm>
            <a:off x="388620" y="4297680"/>
            <a:ext cx="46177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6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16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Tw Cen MT</vt:lpstr>
      <vt:lpstr>Tw Cen MT Condensed</vt:lpstr>
      <vt:lpstr>Wingdings 3</vt:lpstr>
      <vt:lpstr>Integral</vt:lpstr>
      <vt:lpstr>The odd one ...! ErasmuS  + project online meeting</vt:lpstr>
      <vt:lpstr>Our online meeting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odd one ...! ErasmuS  + project online meeting</dc:title>
  <dc:creator>Windows User</dc:creator>
  <cp:lastModifiedBy>Windows User</cp:lastModifiedBy>
  <cp:revision>3</cp:revision>
  <dcterms:created xsi:type="dcterms:W3CDTF">2017-12-14T08:51:31Z</dcterms:created>
  <dcterms:modified xsi:type="dcterms:W3CDTF">2017-12-14T09:36:00Z</dcterms:modified>
</cp:coreProperties>
</file>