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C5B0061-D23C-42C8-8706-284BBFE69853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5F1136-8718-4097-9406-D3DF9D07F2B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3427" y="2967335"/>
            <a:ext cx="855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Discovery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the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Universe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97666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1435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32656"/>
            <a:ext cx="51435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36" y="764704"/>
            <a:ext cx="5143927" cy="41044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27784" y="5517231"/>
            <a:ext cx="407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known</a:t>
            </a:r>
            <a:r>
              <a:rPr lang="it-IT" sz="2400" dirty="0" smtClean="0"/>
              <a:t> a </a:t>
            </a:r>
            <a:r>
              <a:rPr lang="it-IT" sz="2400" dirty="0" err="1" smtClean="0"/>
              <a:t>scientist</a:t>
            </a:r>
            <a:r>
              <a:rPr lang="it-IT" sz="2400" dirty="0"/>
              <a:t> </a:t>
            </a:r>
            <a:r>
              <a:rPr lang="it-IT" dirty="0" smtClean="0"/>
              <a:t>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82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9" y="692696"/>
            <a:ext cx="3240360" cy="496517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4509"/>
            <a:ext cx="3456384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489852" cy="4653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83494"/>
            <a:ext cx="3372396" cy="46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3402378" cy="45365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271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068277" cy="53012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59832" y="6186441"/>
            <a:ext cx="329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begin</a:t>
            </a:r>
            <a:r>
              <a:rPr lang="it-IT" sz="2400" dirty="0" smtClean="0"/>
              <a:t> to be </a:t>
            </a:r>
            <a:r>
              <a:rPr lang="it-IT" sz="2400" dirty="0" err="1" smtClean="0"/>
              <a:t>curious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83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1"/>
            <a:ext cx="3240360" cy="496517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3456384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0550"/>
            <a:ext cx="3456384" cy="49682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36" y="764703"/>
            <a:ext cx="3746178" cy="49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76672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</TotalTime>
  <Words>15</Words>
  <Application>Microsoft Office PowerPoint</Application>
  <PresentationFormat>Presentazione su schermo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Elementare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</dc:creator>
  <cp:lastModifiedBy>Rita</cp:lastModifiedBy>
  <cp:revision>7</cp:revision>
  <dcterms:created xsi:type="dcterms:W3CDTF">2018-02-07T20:59:58Z</dcterms:created>
  <dcterms:modified xsi:type="dcterms:W3CDTF">2018-02-07T22:24:36Z</dcterms:modified>
</cp:coreProperties>
</file>