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La Loggia" initials="MLL" lastIdx="1" clrIdx="0">
    <p:extLst>
      <p:ext uri="{19B8F6BF-5375-455C-9EA6-DF929625EA0E}">
        <p15:presenceInfo xmlns:p15="http://schemas.microsoft.com/office/powerpoint/2012/main" userId="S::m.laloggia@energyitalia.net::3b98634b-d643-41b2-81fe-032a1fd1f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2T15:15:34.090" idx="1">
    <p:pos x="7680" y="-1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0C9A4-BFCB-4F31-A82C-631702CB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1EC762-ADD9-4B87-B600-2A4421F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BFB8CF-2C39-4491-B39F-4AB57F80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316C56-06CC-4553-B827-19A66C6D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7BED1-F617-4867-8798-82A673F4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3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137CB-5CA9-4A9F-993E-0AE9A924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610D23-E7A6-4AD7-A47E-4EE333055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39ADC7-2505-42CA-8146-BB5E8B8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44260-FD05-4E92-884A-3D1D9D54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AC36E-15A8-4DDD-AAB8-3221DD0C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27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ACB173-E2BD-4EBA-B7E7-0A5C3570A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8CD93E-868E-4DDC-86D4-AA3733137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106E3E-7873-44C3-9866-1F9D379C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FFDF9F-BF24-43EC-B8A5-8E1EDE20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E99A8-13E1-489A-B5A8-207E22F7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0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96148-E7C6-44E7-8D1F-FED0E185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A97B0-A58F-4E73-B9C3-262102D2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1956D2-55D8-44D4-8199-A9C048C3B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3E2366-E8FD-46F3-9530-945CD07B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8C736-0DCD-446A-AF0A-31B8C556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36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2259D-F038-4264-853E-B26B42D2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DBA903-86CF-4A82-A074-E5760433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2E6892-E20D-4EBD-ADD7-1F9795B4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948054-F9F5-453B-BDFA-595486E3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57C5E-089C-4447-8B5B-BEBF680D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28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D1FB4-2C7A-4E84-B11A-D4567A75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53DAC2-DF51-4EB8-9F7B-EDFB47F7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28FD3D-A474-4DFA-B287-641E1BF1D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E6232A-EEA6-4500-ACDB-460B4B17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48890E-E1D6-43CE-836B-065F7651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388909-8282-448B-88D4-C153630A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53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CAFF0E-0910-491F-8454-D719463B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B24CE4-DD47-409D-878D-59215E30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375A5D-DD0D-47A0-9D6D-9E25AA60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441CBF-69AD-4135-85A5-159A4B68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FF9894-347E-4E05-A6CF-CCD1E4A9F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B13124-91ED-4DA2-907E-09A44D66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828736-C4D7-4108-AB1C-62F54E42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3C2790-38C7-4FC6-93C6-8E9F6865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79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83DC66-DA46-4114-B604-9F053D67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860A70-5846-44AC-BC58-4582CD58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969CB1-2F73-40C8-9815-EB97E95A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5C82DE-0326-4709-98F4-933F24D1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7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AA1343-C1F4-4B15-8460-CA083C68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8118DB-BF4E-4FEE-8D71-7E80EF09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C8F542-B952-49B6-98FD-5F03B687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01258-E2C4-435B-AF8F-6AD066A4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F579FD-9AD7-4E64-ADB6-9FCFC671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BCE124-8EA6-4457-BAF5-B929DE3BE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F3EE4-7156-4F34-8A2C-B548D0E5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F56E02-9C70-4994-8861-5940EA65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CCEB7A-B48B-4F54-BE19-7D314276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4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B78AF-A6F3-42BD-8B1B-2A444576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4BC77A-6E84-466E-BF39-130D8546B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C98D64-1DC2-49B8-B8EF-89C542569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64412D-DFF5-4AAF-90A0-CA570024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CA5D08-39BB-4715-AA1E-D3252201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D7F629-DCDB-425F-B862-FB14DB90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97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20776E-465C-47D4-944A-121EEABA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E1742F-C2A6-48BA-9DA0-919EDC140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71A67D-4E15-431F-BA70-67FDF7247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69D9-B72E-4187-AA52-2729892A0FD0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74C03-16CA-414D-81C9-1CDDE4ADF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D0472-C294-463A-91BD-5A0E936B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EF19-E50F-4CDE-893B-6A7E72920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1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46E9EE8-C901-4D37-98E2-35453BE4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09" y="10551"/>
            <a:ext cx="12318609" cy="68580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3468EA25-591E-42F5-A852-15BA69F5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</a:t>
            </a:r>
            <a:r>
              <a:rPr lang="it-IT" sz="2800" i="1" u="sng" dirty="0" err="1">
                <a:solidFill>
                  <a:schemeClr val="bg1"/>
                </a:solidFill>
                <a:latin typeface="Goudy Stout" panose="0202090407030B020401" pitchFamily="18" charset="0"/>
              </a:rPr>
              <a:t>Our</a:t>
            </a:r>
            <a:r>
              <a:rPr lang="it-IT" sz="2800" i="1" u="sng" dirty="0">
                <a:solidFill>
                  <a:schemeClr val="bg1"/>
                </a:solidFill>
                <a:latin typeface="Goudy Stout" panose="0202090407030B020401" pitchFamily="18" charset="0"/>
              </a:rPr>
              <a:t> trip to Poland</a:t>
            </a:r>
            <a:endParaRPr lang="it-IT" i="1" u="sng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7F49B13-537C-4CCE-8F51-B986461FF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Good </a:t>
            </a:r>
            <a:r>
              <a:rPr lang="it-IT" dirty="0" err="1">
                <a:solidFill>
                  <a:schemeClr val="bg1"/>
                </a:solidFill>
              </a:rPr>
              <a:t>morning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this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year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, Marco and Beatrice, </a:t>
            </a:r>
            <a:r>
              <a:rPr lang="it-IT" dirty="0" err="1">
                <a:solidFill>
                  <a:schemeClr val="bg1"/>
                </a:solidFill>
              </a:rPr>
              <a:t>should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have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left</a:t>
            </a:r>
            <a:r>
              <a:rPr lang="it-IT" dirty="0">
                <a:solidFill>
                  <a:schemeClr val="bg1"/>
                </a:solidFill>
              </a:rPr>
              <a:t> for Poland </a:t>
            </a:r>
            <a:r>
              <a:rPr lang="it-IT" dirty="0" err="1">
                <a:solidFill>
                  <a:schemeClr val="bg1"/>
                </a:solidFill>
              </a:rPr>
              <a:t>precisely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near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Krakow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but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because</a:t>
            </a:r>
            <a:r>
              <a:rPr lang="it-IT" dirty="0">
                <a:solidFill>
                  <a:schemeClr val="bg1"/>
                </a:solidFill>
              </a:rPr>
              <a:t> of </a:t>
            </a:r>
            <a:r>
              <a:rPr lang="it-IT" dirty="0" err="1">
                <a:solidFill>
                  <a:schemeClr val="bg1"/>
                </a:solidFill>
              </a:rPr>
              <a:t>emergency</a:t>
            </a:r>
            <a:r>
              <a:rPr lang="it-IT" dirty="0">
                <a:solidFill>
                  <a:schemeClr val="bg1"/>
                </a:solidFill>
              </a:rPr>
              <a:t> Covid-19.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expected</a:t>
            </a:r>
            <a:r>
              <a:rPr lang="it-IT" dirty="0">
                <a:solidFill>
                  <a:schemeClr val="bg1"/>
                </a:solidFill>
              </a:rPr>
              <a:t> an </a:t>
            </a:r>
            <a:r>
              <a:rPr lang="it-IT" dirty="0" err="1">
                <a:solidFill>
                  <a:schemeClr val="bg1"/>
                </a:solidFill>
              </a:rPr>
              <a:t>environment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different</a:t>
            </a:r>
            <a:r>
              <a:rPr lang="it-IT" dirty="0">
                <a:solidFill>
                  <a:schemeClr val="bg1"/>
                </a:solidFill>
              </a:rPr>
              <a:t> from </a:t>
            </a:r>
            <a:r>
              <a:rPr lang="it-IT" dirty="0" err="1">
                <a:solidFill>
                  <a:schemeClr val="bg1"/>
                </a:solidFill>
              </a:rPr>
              <a:t>ours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featured</a:t>
            </a:r>
            <a:r>
              <a:rPr lang="it-IT" dirty="0">
                <a:solidFill>
                  <a:schemeClr val="bg1"/>
                </a:solidFill>
              </a:rPr>
              <a:t> of a </a:t>
            </a:r>
            <a:r>
              <a:rPr lang="it-IT" dirty="0" err="1">
                <a:solidFill>
                  <a:schemeClr val="bg1"/>
                </a:solidFill>
              </a:rPr>
              <a:t>cold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climate</a:t>
            </a:r>
            <a:r>
              <a:rPr lang="it-IT" dirty="0">
                <a:solidFill>
                  <a:schemeClr val="bg1"/>
                </a:solidFill>
              </a:rPr>
              <a:t> and with food </a:t>
            </a:r>
            <a:r>
              <a:rPr lang="it-IT" dirty="0" err="1">
                <a:solidFill>
                  <a:schemeClr val="bg1"/>
                </a:solidFill>
              </a:rPr>
              <a:t>different</a:t>
            </a:r>
            <a:r>
              <a:rPr lang="it-IT" dirty="0">
                <a:solidFill>
                  <a:schemeClr val="bg1"/>
                </a:solidFill>
              </a:rPr>
              <a:t> from the </a:t>
            </a:r>
            <a:r>
              <a:rPr lang="it-IT" dirty="0" err="1">
                <a:solidFill>
                  <a:schemeClr val="bg1"/>
                </a:solidFill>
              </a:rPr>
              <a:t>usual</a:t>
            </a:r>
            <a:r>
              <a:rPr lang="it-IT" dirty="0">
                <a:solidFill>
                  <a:schemeClr val="bg1"/>
                </a:solidFill>
              </a:rPr>
              <a:t> one.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expected</a:t>
            </a:r>
            <a:r>
              <a:rPr lang="it-IT" dirty="0">
                <a:solidFill>
                  <a:schemeClr val="bg1"/>
                </a:solidFill>
              </a:rPr>
              <a:t> a school </a:t>
            </a:r>
            <a:r>
              <a:rPr lang="it-IT" dirty="0" err="1">
                <a:solidFill>
                  <a:schemeClr val="bg1"/>
                </a:solidFill>
              </a:rPr>
              <a:t>organized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differently</a:t>
            </a:r>
            <a:r>
              <a:rPr lang="it-IT" dirty="0">
                <a:solidFill>
                  <a:schemeClr val="bg1"/>
                </a:solidFill>
              </a:rPr>
              <a:t>. 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thought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would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find</a:t>
            </a:r>
            <a:r>
              <a:rPr lang="it-IT" dirty="0">
                <a:solidFill>
                  <a:schemeClr val="bg1"/>
                </a:solidFill>
              </a:rPr>
              <a:t> a city with </a:t>
            </a:r>
            <a:r>
              <a:rPr lang="it-IT" dirty="0" err="1">
                <a:solidFill>
                  <a:schemeClr val="bg1"/>
                </a:solidFill>
              </a:rPr>
              <a:t>few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monuments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but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then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watching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photos</a:t>
            </a:r>
            <a:r>
              <a:rPr lang="it-IT" dirty="0">
                <a:solidFill>
                  <a:schemeClr val="bg1"/>
                </a:solidFill>
              </a:rPr>
              <a:t> on the internet, </a:t>
            </a:r>
            <a:r>
              <a:rPr lang="it-IT" dirty="0" err="1">
                <a:solidFill>
                  <a:schemeClr val="bg1"/>
                </a:solidFill>
              </a:rPr>
              <a:t>discovered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that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not</a:t>
            </a:r>
            <a:r>
              <a:rPr lang="it-IT" dirty="0">
                <a:solidFill>
                  <a:schemeClr val="bg1"/>
                </a:solidFill>
              </a:rPr>
              <a:t> so. In </a:t>
            </a:r>
            <a:r>
              <a:rPr lang="it-IT" dirty="0" err="1">
                <a:solidFill>
                  <a:schemeClr val="bg1"/>
                </a:solidFill>
              </a:rPr>
              <a:t>fact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there</a:t>
            </a:r>
            <a:r>
              <a:rPr lang="it-IT" dirty="0">
                <a:solidFill>
                  <a:schemeClr val="bg1"/>
                </a:solidFill>
              </a:rPr>
              <a:t> are </a:t>
            </a:r>
            <a:r>
              <a:rPr lang="it-IT" dirty="0" err="1">
                <a:solidFill>
                  <a:schemeClr val="bg1"/>
                </a:solidFill>
              </a:rPr>
              <a:t>many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monuments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such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</a:t>
            </a:r>
            <a:r>
              <a:rPr lang="it-IT" dirty="0">
                <a:solidFill>
                  <a:schemeClr val="bg1"/>
                </a:solidFill>
              </a:rPr>
              <a:t> the </a:t>
            </a:r>
            <a:r>
              <a:rPr lang="it-IT" dirty="0" err="1">
                <a:solidFill>
                  <a:schemeClr val="bg1"/>
                </a:solidFill>
              </a:rPr>
              <a:t>old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town</a:t>
            </a:r>
            <a:r>
              <a:rPr lang="it-IT" dirty="0">
                <a:solidFill>
                  <a:schemeClr val="bg1"/>
                </a:solidFill>
              </a:rPr>
              <a:t>, the </a:t>
            </a:r>
            <a:r>
              <a:rPr lang="it-IT" dirty="0" err="1">
                <a:solidFill>
                  <a:schemeClr val="bg1"/>
                </a:solidFill>
              </a:rPr>
              <a:t>concentration</a:t>
            </a:r>
            <a:r>
              <a:rPr lang="it-IT" dirty="0">
                <a:solidFill>
                  <a:schemeClr val="bg1"/>
                </a:solidFill>
              </a:rPr>
              <a:t> camp of Auschwitz and Wawel Royal Castle.</a:t>
            </a:r>
          </a:p>
        </p:txBody>
      </p:sp>
    </p:spTree>
    <p:extLst>
      <p:ext uri="{BB962C8B-B14F-4D97-AF65-F5344CB8AC3E}">
        <p14:creationId xmlns:p14="http://schemas.microsoft.com/office/powerpoint/2010/main" val="26392334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EFBAB9E-E1E8-423F-9DE3-768C27B2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78" y="183970"/>
            <a:ext cx="4121833" cy="204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204F6A5-0704-4D3F-BD5C-A8002098039D}"/>
              </a:ext>
            </a:extLst>
          </p:cNvPr>
          <p:cNvSpPr/>
          <p:nvPr/>
        </p:nvSpPr>
        <p:spPr>
          <a:xfrm>
            <a:off x="780888" y="704441"/>
            <a:ext cx="2869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u="sng" dirty="0"/>
              <a:t>The </a:t>
            </a:r>
            <a:r>
              <a:rPr lang="it-IT" sz="2800" b="1" u="sng" dirty="0" err="1"/>
              <a:t>old</a:t>
            </a:r>
            <a:r>
              <a:rPr lang="it-IT" sz="2800" b="1" u="sng" dirty="0"/>
              <a:t> </a:t>
            </a:r>
            <a:r>
              <a:rPr lang="it-IT" sz="2800" b="1" u="sng" dirty="0" err="1"/>
              <a:t>town</a:t>
            </a:r>
            <a:r>
              <a:rPr lang="it-IT" sz="2800" b="1" u="sng" dirty="0"/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BA2DBC1-5456-4EA7-8B81-3E545595C7D4}"/>
              </a:ext>
            </a:extLst>
          </p:cNvPr>
          <p:cNvSpPr/>
          <p:nvPr/>
        </p:nvSpPr>
        <p:spPr>
          <a:xfrm>
            <a:off x="780888" y="2649283"/>
            <a:ext cx="5088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The concentration camp of Auschwitz</a:t>
            </a:r>
            <a:endParaRPr lang="it-IT" sz="2800" b="1" u="sng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B864E8-6B49-43A0-A008-EC7FBCC9A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279" y="2407769"/>
            <a:ext cx="4121833" cy="181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magine che contiene montagna, città, natura, edificio&#10;&#10;Descrizione generata automaticamente">
            <a:extLst>
              <a:ext uri="{FF2B5EF4-FFF2-40B4-BE49-F238E27FC236}">
                <a16:creationId xmlns:a16="http://schemas.microsoft.com/office/drawing/2014/main" id="{A121FBAF-9F09-4224-BE5E-8B303174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77" y="4401646"/>
            <a:ext cx="4121834" cy="227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D9DFA9F-3399-440E-8BA5-7ABC69BBFB11}"/>
              </a:ext>
            </a:extLst>
          </p:cNvPr>
          <p:cNvSpPr/>
          <p:nvPr/>
        </p:nvSpPr>
        <p:spPr>
          <a:xfrm>
            <a:off x="780888" y="4934932"/>
            <a:ext cx="456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u="sng" dirty="0"/>
              <a:t>Wawel </a:t>
            </a:r>
            <a:r>
              <a:rPr lang="it-IT" sz="2800" b="1" u="sng" dirty="0" err="1"/>
              <a:t>castle</a:t>
            </a:r>
            <a:endParaRPr lang="it-IT" sz="2800" b="1" u="sng" dirty="0"/>
          </a:p>
        </p:txBody>
      </p:sp>
    </p:spTree>
    <p:extLst>
      <p:ext uri="{BB962C8B-B14F-4D97-AF65-F5344CB8AC3E}">
        <p14:creationId xmlns:p14="http://schemas.microsoft.com/office/powerpoint/2010/main" val="3461626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116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Goudy Stout</vt:lpstr>
      <vt:lpstr>Tema di Office</vt:lpstr>
      <vt:lpstr>          Our trip to Poland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trip to Poland</dc:title>
  <dc:creator>Michele La Loggia</dc:creator>
  <cp:lastModifiedBy>Michele La Loggia</cp:lastModifiedBy>
  <cp:revision>10</cp:revision>
  <dcterms:created xsi:type="dcterms:W3CDTF">2020-06-12T13:10:28Z</dcterms:created>
  <dcterms:modified xsi:type="dcterms:W3CDTF">2020-06-12T15:20:56Z</dcterms:modified>
</cp:coreProperties>
</file>