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71" r:id="rId9"/>
    <p:sldId id="274" r:id="rId10"/>
    <p:sldId id="272" r:id="rId11"/>
    <p:sldId id="273" r:id="rId12"/>
    <p:sldId id="267" r:id="rId13"/>
    <p:sldId id="266" r:id="rId14"/>
    <p:sldId id="27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2171" autoAdjust="0"/>
  </p:normalViewPr>
  <p:slideViewPr>
    <p:cSldViewPr>
      <p:cViewPr>
        <p:scale>
          <a:sx n="70" d="100"/>
          <a:sy n="70" d="100"/>
        </p:scale>
        <p:origin x="-116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4580C-04F8-4674-A0E3-02FD69C8DD77}" type="datetimeFigureOut">
              <a:rPr lang="it-IT" smtClean="0"/>
              <a:pPr/>
              <a:t>28/03/2015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76675-8CB7-4BEE-8CF4-C5432AFAA0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58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76675-8CB7-4BEE-8CF4-C5432AFAA0C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80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76675-8CB7-4BEE-8CF4-C5432AFAA0C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32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1A9A0B9-DBFA-4A54-A19E-97C0BAE3F049}" type="datetimeFigureOut">
              <a:rPr lang="it-IT" smtClean="0"/>
              <a:pPr/>
              <a:t>28/03/2015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70FC26C-DC85-4C5B-A192-454305C038B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A0B9-DBFA-4A54-A19E-97C0BAE3F049}" type="datetimeFigureOut">
              <a:rPr lang="it-IT" smtClean="0"/>
              <a:pPr/>
              <a:t>28/03/2015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26C-DC85-4C5B-A192-454305C038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A0B9-DBFA-4A54-A19E-97C0BAE3F049}" type="datetimeFigureOut">
              <a:rPr lang="it-IT" smtClean="0"/>
              <a:pPr/>
              <a:t>28/03/2015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26C-DC85-4C5B-A192-454305C038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A0B9-DBFA-4A54-A19E-97C0BAE3F049}" type="datetimeFigureOut">
              <a:rPr lang="it-IT" smtClean="0"/>
              <a:pPr/>
              <a:t>28/03/2015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26C-DC85-4C5B-A192-454305C038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A0B9-DBFA-4A54-A19E-97C0BAE3F049}" type="datetimeFigureOut">
              <a:rPr lang="it-IT" smtClean="0"/>
              <a:pPr/>
              <a:t>28/03/2015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26C-DC85-4C5B-A192-454305C038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A0B9-DBFA-4A54-A19E-97C0BAE3F049}" type="datetimeFigureOut">
              <a:rPr lang="it-IT" smtClean="0"/>
              <a:pPr/>
              <a:t>28/03/2015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26C-DC85-4C5B-A192-454305C038B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A0B9-DBFA-4A54-A19E-97C0BAE3F049}" type="datetimeFigureOut">
              <a:rPr lang="it-IT" smtClean="0"/>
              <a:pPr/>
              <a:t>28/03/2015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26C-DC85-4C5B-A192-454305C038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A0B9-DBFA-4A54-A19E-97C0BAE3F049}" type="datetimeFigureOut">
              <a:rPr lang="it-IT" smtClean="0"/>
              <a:pPr/>
              <a:t>28/03/2015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26C-DC85-4C5B-A192-454305C038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A0B9-DBFA-4A54-A19E-97C0BAE3F049}" type="datetimeFigureOut">
              <a:rPr lang="it-IT" smtClean="0"/>
              <a:pPr/>
              <a:t>28/03/2015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26C-DC85-4C5B-A192-454305C038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A0B9-DBFA-4A54-A19E-97C0BAE3F049}" type="datetimeFigureOut">
              <a:rPr lang="it-IT" smtClean="0"/>
              <a:pPr/>
              <a:t>28/03/2015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26C-DC85-4C5B-A192-454305C038B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A0B9-DBFA-4A54-A19E-97C0BAE3F049}" type="datetimeFigureOut">
              <a:rPr lang="it-IT" smtClean="0"/>
              <a:pPr/>
              <a:t>28/03/2015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26C-DC85-4C5B-A192-454305C038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1A9A0B9-DBFA-4A54-A19E-97C0BAE3F049}" type="datetimeFigureOut">
              <a:rPr lang="it-IT" smtClean="0"/>
              <a:pPr/>
              <a:t>28/03/2015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70FC26C-DC85-4C5B-A192-454305C038B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86979" y="3530107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La </a:t>
            </a:r>
            <a:r>
              <a:rPr lang="it-IT" b="1" dirty="0" err="1" smtClean="0"/>
              <a:t>journée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err="1" smtClean="0"/>
              <a:t>des</a:t>
            </a:r>
            <a:r>
              <a:rPr lang="it-IT" b="1" dirty="0" smtClean="0"/>
              <a:t> </a:t>
            </a:r>
            <a:r>
              <a:rPr lang="it-IT" b="1" dirty="0" err="1" smtClean="0"/>
              <a:t>ados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err="1" smtClean="0"/>
              <a:t>Italien</a:t>
            </a:r>
            <a:r>
              <a:rPr lang="it-IT" b="1" dirty="0" smtClean="0"/>
              <a:t>(ne)s </a:t>
            </a:r>
            <a:endParaRPr lang="it-IT" b="1" dirty="0"/>
          </a:p>
        </p:txBody>
      </p:sp>
      <p:pic>
        <p:nvPicPr>
          <p:cNvPr id="7" name="Immagine 6" descr="10675777_715418181905582_7961694258853454787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79314">
            <a:off x="177565" y="3537963"/>
            <a:ext cx="237626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102">
            <a:off x="256787" y="260648"/>
            <a:ext cx="2627784" cy="31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10988942_913593018665026_6553795425379193878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79769" y="117061"/>
            <a:ext cx="3563888" cy="237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DJane HouseKat Feat. Rameez - Girls In Luv (Official Audio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1341" y="339837"/>
            <a:ext cx="609600" cy="609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859">
            <a:off x="3045181" y="2916535"/>
            <a:ext cx="2483768" cy="3311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sellaDiTesto 9"/>
          <p:cNvSpPr txBox="1"/>
          <p:nvPr/>
        </p:nvSpPr>
        <p:spPr>
          <a:xfrm>
            <a:off x="3995936" y="1892821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Giorgia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75152" y="5445224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Francesca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668803" y="2708920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Noemi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691680" y="5717287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Ilaria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3000">
        <p:push dir="u"/>
      </p:transition>
    </mc:Choice>
    <mc:Fallback xmlns="">
      <p:transition spd="slow" advClick="0" advTm="1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75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… on </a:t>
            </a:r>
            <a:r>
              <a:rPr lang="it-IT" dirty="0" err="1" smtClean="0"/>
              <a:t>rencontre</a:t>
            </a:r>
            <a:r>
              <a:rPr lang="it-IT" dirty="0" smtClean="0"/>
              <a:t> 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/>
              <a:t>amis</a:t>
            </a:r>
            <a:r>
              <a:rPr lang="it-IT" dirty="0"/>
              <a:t>…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87624" y="1628800"/>
            <a:ext cx="3057148" cy="639762"/>
          </a:xfrm>
        </p:spPr>
        <p:txBody>
          <a:bodyPr/>
          <a:lstStyle/>
          <a:p>
            <a:r>
              <a:rPr lang="it-IT" dirty="0" smtClean="0"/>
              <a:t>Francesca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508104" y="1340768"/>
            <a:ext cx="3055717" cy="639762"/>
          </a:xfrm>
        </p:spPr>
        <p:txBody>
          <a:bodyPr/>
          <a:lstStyle/>
          <a:p>
            <a:r>
              <a:rPr lang="it-IT" dirty="0" smtClean="0"/>
              <a:t>Ilaria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915">
            <a:off x="5136094" y="2197534"/>
            <a:ext cx="3244792" cy="2493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08360"/>
            <a:ext cx="3419475" cy="226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259632" y="4365104"/>
            <a:ext cx="3111810" cy="2074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199">
            <a:off x="2825380" y="1745981"/>
            <a:ext cx="2170839" cy="289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663">
            <a:off x="793809" y="2295008"/>
            <a:ext cx="1958425" cy="261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84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:blinds dir="vert"/>
      </p:transition>
    </mc:Choice>
    <mc:Fallback xmlns="">
      <p:transition spd="slow" advClick="0" advTm="1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2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3057148" cy="639762"/>
          </a:xfrm>
        </p:spPr>
        <p:txBody>
          <a:bodyPr/>
          <a:lstStyle/>
          <a:p>
            <a:r>
              <a:rPr lang="it-IT" dirty="0" smtClean="0"/>
              <a:t>Giorgia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088283" y="476672"/>
            <a:ext cx="3055717" cy="639762"/>
          </a:xfrm>
        </p:spPr>
        <p:txBody>
          <a:bodyPr/>
          <a:lstStyle/>
          <a:p>
            <a:r>
              <a:rPr lang="it-IT" dirty="0" smtClean="0"/>
              <a:t>Noemi</a:t>
            </a:r>
            <a:endParaRPr lang="it-IT" dirty="0"/>
          </a:p>
        </p:txBody>
      </p:sp>
      <p:pic>
        <p:nvPicPr>
          <p:cNvPr id="8" name="Segnaposto contenuto 7" descr="1507052_985298604821679_3272624698933229170_n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827584" y="3140968"/>
            <a:ext cx="3419475" cy="256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 descr="11072174_985298498155023_52979755122886728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44727">
            <a:off x="2800744" y="939323"/>
            <a:ext cx="2699792" cy="2024844"/>
          </a:xfrm>
          <a:prstGeom prst="rect">
            <a:avLst/>
          </a:prstGeom>
        </p:spPr>
      </p:pic>
      <p:pic>
        <p:nvPicPr>
          <p:cNvPr id="7" name="Segnaposto contenuto 6" descr="11079673_985298491488357_6559104668372521524_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20842376">
            <a:off x="777776" y="1147120"/>
            <a:ext cx="2378472" cy="1783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 descr="10981997_985297564821783_112105632545163573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1175" y="1096252"/>
            <a:ext cx="2240868" cy="1493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 descr="21168_985297614821778_773445813201575121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2708920"/>
            <a:ext cx="4063355" cy="2512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magine 9" descr="10404259_985297864821753_1075517032306591981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17915">
            <a:off x="5929537" y="4200978"/>
            <a:ext cx="2504759" cy="18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gallery dir="l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À 19h 30 je dine  avec ma famille…</a:t>
            </a:r>
            <a:endParaRPr lang="fr-FR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87108" y="4149080"/>
            <a:ext cx="1368152" cy="504056"/>
          </a:xfrm>
        </p:spPr>
        <p:txBody>
          <a:bodyPr/>
          <a:lstStyle/>
          <a:p>
            <a:r>
              <a:rPr lang="it-IT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Pizza</a:t>
            </a:r>
            <a:endParaRPr lang="it-IT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egnaposto contenuto 6" descr="11079735_985308391487367_603168174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068194">
            <a:off x="572695" y="1948931"/>
            <a:ext cx="3419475" cy="256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032133" y="4509120"/>
            <a:ext cx="3055717" cy="639762"/>
          </a:xfrm>
        </p:spPr>
        <p:txBody>
          <a:bodyPr/>
          <a:lstStyle/>
          <a:p>
            <a:r>
              <a:rPr lang="it-IT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Hamburger</a:t>
            </a:r>
            <a:endParaRPr lang="it-IT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egnaposto contenuto 7" descr="11071035_985298694821670_7156729008698270518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338826">
            <a:off x="6290513" y="1366502"/>
            <a:ext cx="2126456" cy="283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 descr="11096730_985312588153614_91670871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988840"/>
            <a:ext cx="2762039" cy="36827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88497" y="5671558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Sushi</a:t>
            </a:r>
            <a:endParaRPr lang="it-IT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 rot="20630414">
            <a:off x="4907385" y="5440725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accent1"/>
                </a:solidFill>
              </a:rPr>
              <a:t>Mmmm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smtClean="0">
                <a:solidFill>
                  <a:schemeClr val="accent1"/>
                </a:solidFill>
              </a:rPr>
              <a:t>…délicieux</a:t>
            </a:r>
            <a:r>
              <a:rPr lang="it-IT" sz="2400" b="1" dirty="0" smtClean="0">
                <a:solidFill>
                  <a:schemeClr val="accent1"/>
                </a:solidFill>
              </a:rPr>
              <a:t>! </a:t>
            </a:r>
            <a:endParaRPr lang="it-IT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3491" y="3862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 Le </a:t>
            </a:r>
            <a:r>
              <a:rPr lang="it-IT" b="1" dirty="0" err="1" smtClean="0"/>
              <a:t>samedi</a:t>
            </a:r>
            <a:r>
              <a:rPr lang="it-IT" b="1" dirty="0" smtClean="0"/>
              <a:t> </a:t>
            </a:r>
            <a:r>
              <a:rPr lang="it-IT" b="1" dirty="0" err="1" smtClean="0"/>
              <a:t>soir</a:t>
            </a:r>
            <a:r>
              <a:rPr lang="it-IT" b="1" dirty="0" smtClean="0"/>
              <a:t> </a:t>
            </a:r>
            <a:br>
              <a:rPr lang="it-IT" b="1" dirty="0" smtClean="0"/>
            </a:br>
            <a:r>
              <a:rPr lang="it-IT" b="1" dirty="0" smtClean="0"/>
              <a:t> on va   </a:t>
            </a:r>
            <a:r>
              <a:rPr lang="it-IT" b="1" dirty="0" err="1" smtClean="0"/>
              <a:t>danser</a:t>
            </a:r>
            <a:r>
              <a:rPr lang="it-IT" b="1" dirty="0" smtClean="0"/>
              <a:t> !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628017" y="6043754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AMUSE-TOI BIEN!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1174">
            <a:off x="618019" y="1625646"/>
            <a:ext cx="2717481" cy="4103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0"/>
          <a:stretch/>
        </p:blipFill>
        <p:spPr>
          <a:xfrm rot="740852">
            <a:off x="5647096" y="1240730"/>
            <a:ext cx="3322278" cy="3679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egnaposto contenuto 3" descr="13182_985298131488393_6275500970821846413_n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20669305">
            <a:off x="2803653" y="1383192"/>
            <a:ext cx="3745875" cy="251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11100570_985312574820282_77064335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23271">
            <a:off x="2879489" y="3507723"/>
            <a:ext cx="3782733" cy="2521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892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20776" y="1146002"/>
            <a:ext cx="3300984" cy="146304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D’</a:t>
            </a:r>
            <a:r>
              <a:rPr lang="it-IT" b="1" dirty="0" err="1" smtClean="0"/>
              <a:t>habitude</a:t>
            </a:r>
            <a:r>
              <a:rPr lang="it-IT" b="1" dirty="0" smtClean="0"/>
              <a:t> je  m’</a:t>
            </a:r>
            <a:r>
              <a:rPr lang="it-IT" b="1" dirty="0" err="1" smtClean="0"/>
              <a:t>endors</a:t>
            </a:r>
            <a:r>
              <a:rPr lang="it-IT" b="1" dirty="0" smtClean="0"/>
              <a:t>  </a:t>
            </a:r>
            <a:r>
              <a:rPr lang="it-IT" b="1" dirty="0" err="1" smtClean="0"/>
              <a:t>vers</a:t>
            </a:r>
            <a:r>
              <a:rPr lang="it-IT" b="1" dirty="0" smtClean="0"/>
              <a:t> 22 </a:t>
            </a:r>
            <a:r>
              <a:rPr lang="it-IT" b="1" dirty="0" err="1" smtClean="0"/>
              <a:t>heures</a:t>
            </a:r>
            <a:r>
              <a:rPr lang="it-IT" b="1" dirty="0" smtClean="0"/>
              <a:t> et </a:t>
            </a:r>
            <a:r>
              <a:rPr lang="it-IT" b="1" dirty="0" err="1" smtClean="0"/>
              <a:t>demie</a:t>
            </a:r>
            <a:r>
              <a:rPr lang="it-IT" b="1" dirty="0" smtClean="0"/>
              <a:t> mais…</a:t>
            </a:r>
            <a:endParaRPr lang="it-IT" b="1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>
          <a:xfrm>
            <a:off x="683568" y="359472"/>
            <a:ext cx="3888432" cy="6328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716016" y="3140968"/>
            <a:ext cx="3300573" cy="1519561"/>
          </a:xfrm>
        </p:spPr>
        <p:txBody>
          <a:bodyPr>
            <a:normAutofit fontScale="92500" lnSpcReduction="20000"/>
          </a:bodyPr>
          <a:lstStyle/>
          <a:p>
            <a:r>
              <a:rPr lang="it-IT" sz="3100" dirty="0" err="1" smtClean="0">
                <a:solidFill>
                  <a:schemeClr val="tx1"/>
                </a:solidFill>
              </a:rPr>
              <a:t>Après</a:t>
            </a:r>
            <a:r>
              <a:rPr lang="it-IT" sz="3100" dirty="0" smtClean="0">
                <a:solidFill>
                  <a:schemeClr val="tx1"/>
                </a:solidFill>
              </a:rPr>
              <a:t> une </a:t>
            </a:r>
            <a:r>
              <a:rPr lang="it-IT" sz="3100" dirty="0" err="1" smtClean="0">
                <a:solidFill>
                  <a:schemeClr val="tx1"/>
                </a:solidFill>
              </a:rPr>
              <a:t>soirèe</a:t>
            </a:r>
            <a:r>
              <a:rPr lang="it-IT" sz="3100" dirty="0" smtClean="0">
                <a:solidFill>
                  <a:schemeClr val="tx1"/>
                </a:solidFill>
              </a:rPr>
              <a:t> en </a:t>
            </a:r>
            <a:r>
              <a:rPr lang="it-IT" sz="3100" dirty="0" err="1" smtClean="0">
                <a:solidFill>
                  <a:schemeClr val="tx1"/>
                </a:solidFill>
              </a:rPr>
              <a:t>discotheque</a:t>
            </a:r>
            <a:r>
              <a:rPr lang="it-IT" sz="3100" dirty="0">
                <a:solidFill>
                  <a:schemeClr val="tx1"/>
                </a:solidFill>
              </a:rPr>
              <a:t>, je </a:t>
            </a:r>
            <a:r>
              <a:rPr lang="it-IT" sz="3100" dirty="0" smtClean="0">
                <a:solidFill>
                  <a:schemeClr val="tx1"/>
                </a:solidFill>
              </a:rPr>
              <a:t>me </a:t>
            </a:r>
            <a:r>
              <a:rPr lang="it-IT" sz="3100" dirty="0" err="1" smtClean="0">
                <a:solidFill>
                  <a:schemeClr val="tx1"/>
                </a:solidFill>
              </a:rPr>
              <a:t>couche</a:t>
            </a:r>
            <a:r>
              <a:rPr lang="it-IT" sz="3100" dirty="0" smtClean="0">
                <a:solidFill>
                  <a:schemeClr val="tx1"/>
                </a:solidFill>
              </a:rPr>
              <a:t>  à 04h !!!!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rot="21129581">
            <a:off x="4652035" y="511791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>
                <a:latin typeface="Andalus" pitchFamily="18" charset="-78"/>
                <a:cs typeface="Andalus" pitchFamily="18" charset="-78"/>
              </a:rPr>
              <a:t>Francesca,Ilaria,Giorgia</a:t>
            </a:r>
            <a:r>
              <a:rPr lang="it-IT" i="1" dirty="0" smtClean="0">
                <a:latin typeface="Andalus" pitchFamily="18" charset="-78"/>
                <a:cs typeface="Andalus" pitchFamily="18" charset="-78"/>
              </a:rPr>
              <a:t> et Noemi.</a:t>
            </a:r>
            <a:endParaRPr lang="it-IT" i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5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1000">
        <p14:warp dir="in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6479484" cy="914598"/>
          </a:xfrm>
        </p:spPr>
        <p:txBody>
          <a:bodyPr>
            <a:normAutofit/>
          </a:bodyPr>
          <a:lstStyle/>
          <a:p>
            <a:pPr algn="l"/>
            <a:r>
              <a:rPr lang="it-IT" sz="3600" b="1" i="1" dirty="0" smtClean="0"/>
              <a:t>À 6h 30 je me </a:t>
            </a:r>
            <a:r>
              <a:rPr lang="it-IT" sz="3600" b="1" i="1" dirty="0" err="1" smtClean="0"/>
              <a:t>réveille</a:t>
            </a:r>
            <a:r>
              <a:rPr lang="it-IT" sz="3600" b="1" i="1" dirty="0" smtClean="0"/>
              <a:t>….</a:t>
            </a:r>
            <a:endParaRPr lang="it-IT" sz="3600" b="1" i="1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39132"/>
            <a:ext cx="3168352" cy="2374207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3168352" cy="2376264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62"/>
          <a:stretch/>
        </p:blipFill>
        <p:spPr>
          <a:xfrm rot="5400000">
            <a:off x="5866376" y="3867549"/>
            <a:ext cx="2481228" cy="2612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7"/>
          <a:stretch/>
        </p:blipFill>
        <p:spPr>
          <a:xfrm rot="5400000">
            <a:off x="5950228" y="1047393"/>
            <a:ext cx="2313523" cy="2612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3203848" y="2618576"/>
            <a:ext cx="3526445" cy="2628960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…et </a:t>
            </a:r>
            <a:r>
              <a:rPr lang="it-IT" sz="2000" dirty="0" err="1" smtClean="0"/>
              <a:t>puis</a:t>
            </a:r>
            <a:r>
              <a:rPr lang="it-IT" sz="2000" dirty="0" smtClean="0"/>
              <a:t> je me </a:t>
            </a:r>
            <a:r>
              <a:rPr lang="it-IT" sz="2000" dirty="0" err="1" smtClean="0"/>
              <a:t>brosse</a:t>
            </a:r>
            <a:r>
              <a:rPr lang="it-IT" sz="2000" dirty="0" smtClean="0"/>
              <a:t> </a:t>
            </a:r>
            <a:r>
              <a:rPr lang="it-IT" sz="2000" dirty="0" err="1" smtClean="0"/>
              <a:t>les</a:t>
            </a:r>
            <a:r>
              <a:rPr lang="it-IT" sz="2000" dirty="0" smtClean="0"/>
              <a:t> </a:t>
            </a:r>
            <a:r>
              <a:rPr lang="it-IT" sz="2000" dirty="0" err="1" smtClean="0"/>
              <a:t>dents</a:t>
            </a:r>
            <a:r>
              <a:rPr lang="it-IT" sz="2000" dirty="0" smtClean="0"/>
              <a:t>, je me </a:t>
            </a:r>
            <a:r>
              <a:rPr lang="it-IT" sz="2000" dirty="0"/>
              <a:t>lave, je me </a:t>
            </a:r>
            <a:r>
              <a:rPr lang="it-IT" sz="2000" dirty="0" err="1"/>
              <a:t>maquille</a:t>
            </a:r>
            <a:r>
              <a:rPr lang="it-IT" sz="20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042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5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8952" y="1691808"/>
            <a:ext cx="4536505" cy="3402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3304572" cy="1463153"/>
          </a:xfrm>
        </p:spPr>
        <p:txBody>
          <a:bodyPr/>
          <a:lstStyle/>
          <a:p>
            <a:r>
              <a:rPr lang="it-IT" b="1" dirty="0" smtClean="0"/>
              <a:t>..et je </a:t>
            </a:r>
            <a:r>
              <a:rPr lang="it-IT" b="1" dirty="0" err="1" smtClean="0"/>
              <a:t>prends</a:t>
            </a:r>
            <a:r>
              <a:rPr lang="it-IT" b="1" dirty="0" smtClean="0"/>
              <a:t> </a:t>
            </a:r>
            <a:r>
              <a:rPr lang="it-IT" b="1" dirty="0" err="1" smtClean="0"/>
              <a:t>mon</a:t>
            </a:r>
            <a:r>
              <a:rPr lang="it-IT" b="1" dirty="0" smtClean="0"/>
              <a:t> petit </a:t>
            </a:r>
            <a:r>
              <a:rPr lang="it-IT" b="1" dirty="0" err="1" smtClean="0"/>
              <a:t>déjeuner</a:t>
            </a:r>
            <a:r>
              <a:rPr lang="it-IT" b="1" dirty="0" smtClean="0"/>
              <a:t>!</a:t>
            </a:r>
            <a:endParaRPr lang="it-IT" b="1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1043608" y="3933056"/>
            <a:ext cx="3298784" cy="1517904"/>
          </a:xfrm>
        </p:spPr>
        <p:txBody>
          <a:bodyPr>
            <a:noAutofit/>
          </a:bodyPr>
          <a:lstStyle/>
          <a:p>
            <a:r>
              <a:rPr lang="fr-FR" sz="2000" dirty="0" smtClean="0"/>
              <a:t>En Italie nous aimons faire un petit-déjeuner copieux. Nous pouvons manger beaucoup de choses comme…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0488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1000">
        <p14:honeycomb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ederica\Desktop\fr\IMG_1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33" y="3434111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Federica\Desktop\fr\IMG_16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16" y="548680"/>
            <a:ext cx="3007476" cy="2255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Federica\Desktop\fr\IMG_16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6"/>
          <a:stretch/>
        </p:blipFill>
        <p:spPr bwMode="auto">
          <a:xfrm>
            <a:off x="4840007" y="2204864"/>
            <a:ext cx="3389521" cy="2172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 rot="5400000">
            <a:off x="-2002794" y="2833947"/>
            <a:ext cx="6192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 smtClean="0">
                <a:solidFill>
                  <a:schemeClr val="accent1">
                    <a:lumMod val="50000"/>
                  </a:schemeClr>
                </a:solidFill>
              </a:rPr>
              <a:t> On </a:t>
            </a:r>
            <a:r>
              <a:rPr lang="it-IT" sz="7200" dirty="0" err="1" smtClean="0">
                <a:solidFill>
                  <a:schemeClr val="accent1">
                    <a:lumMod val="50000"/>
                  </a:schemeClr>
                </a:solidFill>
              </a:rPr>
              <a:t>mange</a:t>
            </a:r>
            <a:endParaRPr lang="it-IT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 flipH="1">
            <a:off x="4339613" y="4210495"/>
            <a:ext cx="3240360" cy="163449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  ..</a:t>
            </a:r>
            <a:r>
              <a:rPr lang="it-IT" dirty="0" err="1" smtClean="0"/>
              <a:t>des</a:t>
            </a:r>
            <a:r>
              <a:rPr lang="it-IT" dirty="0" smtClean="0"/>
              <a:t> biscuits, de la Nutella, </a:t>
            </a:r>
            <a:r>
              <a:rPr lang="it-IT" dirty="0" err="1" smtClean="0"/>
              <a:t>du</a:t>
            </a:r>
            <a:r>
              <a:rPr lang="it-IT" dirty="0" smtClean="0"/>
              <a:t> </a:t>
            </a:r>
            <a:r>
              <a:rPr lang="it-IT" dirty="0" err="1" smtClean="0"/>
              <a:t>pain</a:t>
            </a:r>
            <a:r>
              <a:rPr lang="it-IT" dirty="0" smtClean="0"/>
              <a:t>, de la confiture, une tranche de gâteau..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283968" y="1028526"/>
            <a:ext cx="3296005" cy="11237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..</a:t>
            </a:r>
            <a:r>
              <a:rPr lang="it-IT" sz="2000" dirty="0" err="1" smtClean="0"/>
              <a:t>des</a:t>
            </a:r>
            <a:r>
              <a:rPr lang="it-IT" sz="2000" dirty="0" smtClean="0"/>
              <a:t> </a:t>
            </a:r>
            <a:r>
              <a:rPr lang="it-IT" sz="2000" dirty="0" err="1" smtClean="0"/>
              <a:t>biscottes</a:t>
            </a:r>
            <a:r>
              <a:rPr lang="it-IT" sz="2000" dirty="0" smtClean="0"/>
              <a:t>, </a:t>
            </a:r>
            <a:r>
              <a:rPr lang="it-IT" sz="2000" dirty="0" err="1" smtClean="0"/>
              <a:t>des</a:t>
            </a:r>
            <a:r>
              <a:rPr lang="it-IT" sz="2000" dirty="0" smtClean="0"/>
              <a:t> </a:t>
            </a:r>
            <a:r>
              <a:rPr lang="it-IT" sz="2000" dirty="0" err="1" smtClean="0"/>
              <a:t>fruits</a:t>
            </a:r>
            <a:r>
              <a:rPr lang="it-IT" sz="2000" dirty="0" smtClean="0"/>
              <a:t>, </a:t>
            </a:r>
            <a:r>
              <a:rPr lang="it-IT" sz="2000" dirty="0" err="1" smtClean="0"/>
              <a:t>du</a:t>
            </a:r>
            <a:r>
              <a:rPr lang="it-IT" sz="2000" dirty="0" smtClean="0"/>
              <a:t> </a:t>
            </a:r>
            <a:r>
              <a:rPr lang="it-IT" sz="2000" dirty="0" err="1" smtClean="0"/>
              <a:t>yaourt</a:t>
            </a:r>
            <a:r>
              <a:rPr lang="it-IT" sz="2000" dirty="0" smtClean="0"/>
              <a:t> et de la </a:t>
            </a:r>
            <a:r>
              <a:rPr lang="it-IT" sz="2000" dirty="0" err="1" smtClean="0"/>
              <a:t>pâtisserie</a:t>
            </a:r>
            <a:r>
              <a:rPr lang="it-IT" sz="2000" dirty="0" smtClean="0"/>
              <a:t>..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092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3000">
        <p14:vortex dir="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75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Federica\Desktop\fr\IMG_1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47" y="980728"/>
            <a:ext cx="3360372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Federica\Desktop\fr\IMG_16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8"/>
          <a:stretch/>
        </p:blipFill>
        <p:spPr bwMode="auto">
          <a:xfrm rot="5400000">
            <a:off x="5289688" y="3101965"/>
            <a:ext cx="3212171" cy="286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Federica\Desktop\fr\IMG_16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47" y="3750705"/>
            <a:ext cx="3173738" cy="238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 rot="5400000">
            <a:off x="-2030961" y="2839288"/>
            <a:ext cx="6156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it-IT" sz="8000" dirty="0" smtClean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it-IT" sz="8000" dirty="0" err="1" smtClean="0">
                <a:solidFill>
                  <a:schemeClr val="accent1">
                    <a:lumMod val="50000"/>
                  </a:schemeClr>
                </a:solidFill>
              </a:rPr>
              <a:t>boit</a:t>
            </a:r>
            <a:endParaRPr lang="it-IT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44008" y="1340768"/>
            <a:ext cx="3312368" cy="1200329"/>
          </a:xfrm>
          <a:prstGeom prst="wedgeRectCallout">
            <a:avLst>
              <a:gd name="adj1" fmla="val -29610"/>
              <a:gd name="adj2" fmla="val 99785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..</a:t>
            </a:r>
            <a:r>
              <a:rPr lang="it-IT" sz="2400" dirty="0" err="1" smtClean="0"/>
              <a:t>du</a:t>
            </a:r>
            <a:r>
              <a:rPr lang="it-IT" sz="2400" dirty="0" smtClean="0"/>
              <a:t> </a:t>
            </a:r>
            <a:r>
              <a:rPr lang="it-IT" sz="2400" dirty="0" err="1" smtClean="0"/>
              <a:t>lait</a:t>
            </a:r>
            <a:r>
              <a:rPr lang="it-IT" sz="2400" dirty="0" smtClean="0"/>
              <a:t>, </a:t>
            </a:r>
            <a:r>
              <a:rPr lang="it-IT" sz="2400" dirty="0" err="1" smtClean="0"/>
              <a:t>du</a:t>
            </a:r>
            <a:r>
              <a:rPr lang="it-IT" sz="2400" dirty="0" smtClean="0"/>
              <a:t> </a:t>
            </a:r>
            <a:r>
              <a:rPr lang="it-IT" sz="2400" dirty="0" err="1" smtClean="0"/>
              <a:t>café</a:t>
            </a:r>
            <a:r>
              <a:rPr lang="it-IT" sz="2400" dirty="0" smtClean="0"/>
              <a:t>, </a:t>
            </a:r>
            <a:r>
              <a:rPr lang="it-IT" sz="2400" dirty="0" err="1" smtClean="0"/>
              <a:t>du</a:t>
            </a:r>
            <a:r>
              <a:rPr lang="it-IT" sz="2400" dirty="0" smtClean="0"/>
              <a:t> </a:t>
            </a:r>
            <a:r>
              <a:rPr lang="it-IT" sz="2400" dirty="0" err="1" smtClean="0"/>
              <a:t>thé</a:t>
            </a:r>
            <a:r>
              <a:rPr lang="it-IT" sz="2400" dirty="0" smtClean="0"/>
              <a:t>, </a:t>
            </a:r>
            <a:r>
              <a:rPr lang="it-IT" sz="2400" dirty="0" err="1" smtClean="0"/>
              <a:t>des</a:t>
            </a:r>
            <a:r>
              <a:rPr lang="it-IT" sz="2400" dirty="0" smtClean="0"/>
              <a:t> </a:t>
            </a:r>
            <a:r>
              <a:rPr lang="it-IT" sz="2400" dirty="0" err="1" smtClean="0"/>
              <a:t>jus</a:t>
            </a:r>
            <a:r>
              <a:rPr lang="it-IT" sz="2400" dirty="0" smtClean="0"/>
              <a:t> de </a:t>
            </a:r>
            <a:r>
              <a:rPr lang="it-IT" sz="2400" dirty="0" err="1" smtClean="0"/>
              <a:t>fruits</a:t>
            </a:r>
            <a:r>
              <a:rPr lang="it-IT" sz="2400" dirty="0"/>
              <a:t> </a:t>
            </a:r>
            <a:r>
              <a:rPr lang="it-IT" sz="2400" dirty="0" smtClean="0"/>
              <a:t>(</a:t>
            </a:r>
            <a:r>
              <a:rPr lang="it-IT" sz="2400" dirty="0" err="1" smtClean="0"/>
              <a:t>d’orange</a:t>
            </a:r>
            <a:r>
              <a:rPr lang="it-IT" sz="2400" dirty="0" smtClean="0"/>
              <a:t>)..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259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3000">
        <p14:ripple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À 7h 15 je quitte </a:t>
            </a:r>
            <a:r>
              <a:rPr lang="it-IT" b="1" dirty="0" smtClean="0"/>
              <a:t>ma </a:t>
            </a:r>
            <a:r>
              <a:rPr lang="it-IT" b="1" dirty="0"/>
              <a:t>maison pour </a:t>
            </a:r>
            <a:r>
              <a:rPr lang="it-IT" b="1" dirty="0" err="1"/>
              <a:t>aller</a:t>
            </a:r>
            <a:r>
              <a:rPr lang="it-IT" b="1" dirty="0"/>
              <a:t> à l’</a:t>
            </a:r>
            <a:r>
              <a:rPr lang="it-IT" b="1" dirty="0" err="1"/>
              <a:t>école</a:t>
            </a: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4751156" y="3957768"/>
            <a:ext cx="3300573" cy="1519561"/>
          </a:xfrm>
        </p:spPr>
        <p:txBody>
          <a:bodyPr>
            <a:noAutofit/>
          </a:bodyPr>
          <a:lstStyle/>
          <a:p>
            <a:r>
              <a:rPr lang="it-IT" sz="2400" dirty="0" err="1" smtClean="0"/>
              <a:t>Chez</a:t>
            </a:r>
            <a:r>
              <a:rPr lang="it-IT" sz="2400" dirty="0" smtClean="0"/>
              <a:t> </a:t>
            </a:r>
            <a:r>
              <a:rPr lang="it-IT" sz="2400" dirty="0" err="1" smtClean="0"/>
              <a:t>nous</a:t>
            </a:r>
            <a:r>
              <a:rPr lang="it-IT" sz="2400" dirty="0" smtClean="0"/>
              <a:t> </a:t>
            </a:r>
            <a:r>
              <a:rPr lang="it-IT" sz="2400" dirty="0" err="1" smtClean="0"/>
              <a:t>les</a:t>
            </a:r>
            <a:r>
              <a:rPr lang="it-IT" sz="2400" dirty="0" smtClean="0"/>
              <a:t> </a:t>
            </a:r>
            <a:r>
              <a:rPr lang="it-IT" sz="2400" dirty="0" err="1" smtClean="0"/>
              <a:t>élèves</a:t>
            </a:r>
            <a:r>
              <a:rPr lang="it-IT" sz="2400" dirty="0" smtClean="0"/>
              <a:t> </a:t>
            </a:r>
            <a:r>
              <a:rPr lang="it-IT" sz="2400" dirty="0" err="1" smtClean="0"/>
              <a:t>vont</a:t>
            </a:r>
            <a:r>
              <a:rPr lang="it-IT" sz="2400" dirty="0" smtClean="0"/>
              <a:t> à l’</a:t>
            </a:r>
            <a:r>
              <a:rPr lang="it-IT" sz="2400" dirty="0" err="1" smtClean="0"/>
              <a:t>école</a:t>
            </a:r>
            <a:r>
              <a:rPr lang="it-IT" sz="2400" dirty="0" smtClean="0"/>
              <a:t> en bus </a:t>
            </a:r>
            <a:r>
              <a:rPr lang="it-IT" sz="2400" dirty="0"/>
              <a:t>,</a:t>
            </a:r>
            <a:r>
              <a:rPr lang="it-IT" sz="2400" dirty="0" smtClean="0"/>
              <a:t> à </a:t>
            </a:r>
            <a:r>
              <a:rPr lang="it-IT" sz="2400" dirty="0" err="1" smtClean="0"/>
              <a:t>pieds</a:t>
            </a:r>
            <a:r>
              <a:rPr lang="it-IT" sz="2400" dirty="0" smtClean="0"/>
              <a:t> , en </a:t>
            </a:r>
            <a:r>
              <a:rPr lang="it-IT" sz="2400" dirty="0" err="1" smtClean="0"/>
              <a:t>train</a:t>
            </a:r>
            <a:r>
              <a:rPr lang="it-IT" sz="2400" dirty="0" smtClean="0"/>
              <a:t> </a:t>
            </a:r>
            <a:r>
              <a:rPr lang="it-IT" sz="2400" dirty="0"/>
              <a:t>,</a:t>
            </a:r>
            <a:r>
              <a:rPr lang="it-IT" sz="2400" dirty="0" smtClean="0"/>
              <a:t> à velo…</a:t>
            </a:r>
            <a:endParaRPr lang="it-IT" sz="2400" dirty="0"/>
          </a:p>
        </p:txBody>
      </p:sp>
      <p:pic>
        <p:nvPicPr>
          <p:cNvPr id="3074" name="Picture 2" descr="C:\Users\Federica\Desktop\fr\IMG_1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8452">
            <a:off x="1202007" y="2497695"/>
            <a:ext cx="3882136" cy="291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ederica\Desktop\fr\IMG_1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5937">
            <a:off x="491305" y="827661"/>
            <a:ext cx="2496276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r="5574" b="13727"/>
          <a:stretch/>
        </p:blipFill>
        <p:spPr>
          <a:xfrm>
            <a:off x="5292080" y="260648"/>
            <a:ext cx="2526364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21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3000">
        <p:checker/>
      </p:transition>
    </mc:Choice>
    <mc:Fallback xmlns="">
      <p:transition spd="slow" advClick="0" advTm="1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58671"/>
            <a:ext cx="3060399" cy="2304256"/>
          </a:xfrm>
          <a:prstGeom prst="flowChartMagneticTap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8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À 14h 00 je </a:t>
            </a:r>
            <a:r>
              <a:rPr lang="it-IT" sz="2800" b="1" dirty="0" err="1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rentre</a:t>
            </a:r>
            <a:r>
              <a:rPr lang="it-IT" sz="28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à la maison et je </a:t>
            </a:r>
            <a:r>
              <a:rPr lang="it-IT" sz="2800" b="1" dirty="0" err="1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mange</a:t>
            </a:r>
            <a:r>
              <a:rPr lang="it-IT" sz="28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</a:t>
            </a:r>
            <a:endParaRPr lang="it-IT" sz="2800" b="1" dirty="0">
              <a:ln w="12700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Federica\Desktop\fr\IMG_1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53" y="3147127"/>
            <a:ext cx="3885916" cy="2914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ederica\Desktop\fr\IMG_1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00266"/>
            <a:ext cx="2750215" cy="2062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extLst/>
        </p:spPr>
      </p:pic>
      <p:pic>
        <p:nvPicPr>
          <p:cNvPr id="4099" name="Picture 3" descr="C:\Users\Federica\Desktop\fr\IMG_16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7127"/>
            <a:ext cx="2279215" cy="3038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C:\Users\Federica\Desktop\fr\IMG_17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03" y="764703"/>
            <a:ext cx="2664296" cy="1998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39581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3000">
        <p14:prism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024744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Pendant l’</a:t>
            </a:r>
            <a:r>
              <a:rPr lang="it-IT" dirty="0" err="1" smtClean="0"/>
              <a:t>après</a:t>
            </a:r>
            <a:r>
              <a:rPr lang="it-IT" dirty="0" smtClean="0"/>
              <a:t> midi …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3" r="1121" b="514"/>
          <a:stretch/>
        </p:blipFill>
        <p:spPr>
          <a:xfrm rot="21178349">
            <a:off x="860061" y="1419092"/>
            <a:ext cx="4991623" cy="2929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650">
            <a:off x="4223558" y="3943504"/>
            <a:ext cx="4193268" cy="235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7"/>
          <p:cNvSpPr/>
          <p:nvPr/>
        </p:nvSpPr>
        <p:spPr>
          <a:xfrm>
            <a:off x="899592" y="4581128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On </a:t>
            </a:r>
            <a:r>
              <a:rPr lang="it-IT" dirty="0" err="1" smtClean="0"/>
              <a:t>aime</a:t>
            </a:r>
            <a:r>
              <a:rPr lang="it-IT" dirty="0" smtClean="0"/>
              <a:t> </a:t>
            </a:r>
            <a:r>
              <a:rPr lang="it-IT" dirty="0" err="1" smtClean="0"/>
              <a:t>rester</a:t>
            </a:r>
            <a:r>
              <a:rPr lang="it-IT" dirty="0" smtClean="0"/>
              <a:t> </a:t>
            </a:r>
            <a:r>
              <a:rPr lang="it-IT" dirty="0" err="1"/>
              <a:t>d</a:t>
            </a:r>
            <a:r>
              <a:rPr lang="it-IT" dirty="0" err="1" smtClean="0"/>
              <a:t>es</a:t>
            </a:r>
            <a:r>
              <a:rPr lang="it-IT" dirty="0" smtClean="0"/>
              <a:t> </a:t>
            </a:r>
            <a:r>
              <a:rPr lang="it-IT" dirty="0" err="1" smtClean="0"/>
              <a:t>heures</a:t>
            </a:r>
            <a:r>
              <a:rPr lang="it-IT" dirty="0" smtClean="0"/>
              <a:t> à l’</a:t>
            </a:r>
            <a:r>
              <a:rPr lang="it-IT" dirty="0" err="1" smtClean="0"/>
              <a:t>ordinateur</a:t>
            </a:r>
            <a:r>
              <a:rPr lang="it-IT" dirty="0" smtClean="0"/>
              <a:t> pour </a:t>
            </a:r>
            <a:r>
              <a:rPr lang="it-IT" dirty="0" err="1" smtClean="0"/>
              <a:t>chatter</a:t>
            </a:r>
            <a:r>
              <a:rPr lang="it-IT" dirty="0" smtClean="0"/>
              <a:t> </a:t>
            </a:r>
            <a:r>
              <a:rPr lang="it-IT" dirty="0" err="1" smtClean="0"/>
              <a:t>avec</a:t>
            </a:r>
            <a:r>
              <a:rPr lang="it-IT" dirty="0" smtClean="0"/>
              <a:t>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amis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012160" y="31409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On </a:t>
            </a:r>
            <a:r>
              <a:rPr lang="it-IT" dirty="0" err="1" smtClean="0"/>
              <a:t>fait</a:t>
            </a:r>
            <a:r>
              <a:rPr lang="it-IT" dirty="0" smtClean="0"/>
              <a:t> nos </a:t>
            </a:r>
            <a:r>
              <a:rPr lang="it-IT" dirty="0" err="1" smtClean="0"/>
              <a:t>devoirs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84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>
        <p14:ferris dir="l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077">
            <a:off x="3427569" y="443333"/>
            <a:ext cx="3496138" cy="2622103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 rot="1234745">
            <a:off x="4821447" y="2980070"/>
            <a:ext cx="3566912" cy="2122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Vive l'heure du goûter!</a:t>
            </a:r>
            <a:endParaRPr lang="it-IT" sz="4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641">
            <a:off x="528962" y="3235754"/>
            <a:ext cx="3611893" cy="2708920"/>
          </a:xfrm>
          <a:prstGeom prst="rect">
            <a:avLst/>
          </a:prstGeom>
        </p:spPr>
      </p:pic>
      <p:pic>
        <p:nvPicPr>
          <p:cNvPr id="9" name="Segnaposto contenuto 8" descr="11017189_985298041488402_5643706627722335810_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19731957">
            <a:off x="1529537" y="496977"/>
            <a:ext cx="1811150" cy="3219822"/>
          </a:xfrm>
        </p:spPr>
      </p:pic>
    </p:spTree>
    <p:extLst>
      <p:ext uri="{BB962C8B-B14F-4D97-AF65-F5344CB8AC3E}">
        <p14:creationId xmlns:p14="http://schemas.microsoft.com/office/powerpoint/2010/main" val="16990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1000">
        <p14:flip dir="r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477</TotalTime>
  <Words>240</Words>
  <Application>Microsoft Office PowerPoint</Application>
  <PresentationFormat>Presentazione su schermo (4:3)</PresentationFormat>
  <Paragraphs>38</Paragraphs>
  <Slides>14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Austin</vt:lpstr>
      <vt:lpstr>La journée des ados Italien(ne)s </vt:lpstr>
      <vt:lpstr>À 6h 30 je me réveille….</vt:lpstr>
      <vt:lpstr>..et je prends mon petit déjeuner!</vt:lpstr>
      <vt:lpstr>Presentazione standard di PowerPoint</vt:lpstr>
      <vt:lpstr>Presentazione standard di PowerPoint</vt:lpstr>
      <vt:lpstr>À 7h 15 je quitte ma maison pour aller à l’école </vt:lpstr>
      <vt:lpstr>À 14h 00 je rentre à la maison et je mange..</vt:lpstr>
      <vt:lpstr>Pendant l’après midi …</vt:lpstr>
      <vt:lpstr>Vive l'heure du goûter!</vt:lpstr>
      <vt:lpstr>… on rencontre  les amis… </vt:lpstr>
      <vt:lpstr>Presentazione standard di PowerPoint</vt:lpstr>
      <vt:lpstr>À 19h 30 je dine  avec ma famille…</vt:lpstr>
      <vt:lpstr> Le samedi soir   on va   danser !</vt:lpstr>
      <vt:lpstr>D’habitude je  m’endors  vers 22 heures et demie mais…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journée</dc:title>
  <dc:creator>Federica Giudetti</dc:creator>
  <cp:lastModifiedBy>Utente</cp:lastModifiedBy>
  <cp:revision>48</cp:revision>
  <dcterms:created xsi:type="dcterms:W3CDTF">2015-03-27T15:28:48Z</dcterms:created>
  <dcterms:modified xsi:type="dcterms:W3CDTF">2015-03-28T13:47:40Z</dcterms:modified>
</cp:coreProperties>
</file>