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2" r:id="rId5"/>
    <p:sldId id="263" r:id="rId6"/>
    <p:sldId id="266" r:id="rId7"/>
    <p:sldId id="267" r:id="rId8"/>
    <p:sldId id="268" r:id="rId9"/>
    <p:sldId id="270" r:id="rId10"/>
    <p:sldId id="258" r:id="rId11"/>
    <p:sldId id="27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2103" autoAdjust="0"/>
  </p:normalViewPr>
  <p:slideViewPr>
    <p:cSldViewPr snapToGrid="0">
      <p:cViewPr varScale="1">
        <p:scale>
          <a:sx n="76" d="100"/>
          <a:sy n="76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59B8A-AAEF-4F23-8963-D7C5AEA2FF74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6FE8D-213E-44C2-9E65-37B880EF6F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87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C132B-E4F4-46AA-8714-659C43F7E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02635E-9916-4AE9-82C1-1D7E6D4BC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D6A3BA-6B6A-4A79-9549-C5989C3A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C0B4D-414B-4770-AC4E-0DF3D949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CAFFCE-B0BE-4F1A-BC74-FB950972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8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D11D9-BB11-4E4C-9C9F-FE7624B1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E9A435-F4CC-41C0-B241-69B5784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D344B0-C480-4FB7-84B2-24926485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8A2597-BB0E-477E-934C-CAC42B861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5B3EE3-2199-4F77-ACF4-211AF5CE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65763D6-5AF2-4C06-96BC-312AAAAFF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F7908D-CBB0-477F-9581-DD8DB71C8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E946E5-B66D-4099-AE93-EBA45629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15C9E-FDB4-42AC-BEFB-8D4FD9A5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477C91-9322-4BED-A190-CC8D5631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5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0781-28A8-4A42-97F8-64DDE25C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B827D2-3073-495D-B52D-06892145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921AEC-A130-4834-A0A8-29DFB219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0DFA72-BCC5-4A04-AC12-6178E60F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8AE3C3-6570-4FF7-BACB-34BBFA45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69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5BA2E-6DB8-4FF4-B94D-2A72D3F9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16E382-2878-4045-AB28-43DA0E802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6F3937-2DA2-4F42-B2D7-A00B75CD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1E778C-33D9-4449-BFBD-9C6DB70C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454059-AF5C-4B7E-85DD-8D33D8D2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53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E54B0-E5A5-4949-AE95-D6D12A46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D947A9-3B74-4BDD-9A81-3C9C36428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32A5C5-3CD6-49D4-8A45-C4464B90D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4A1D6A-31DA-42D6-B4E1-205D1DD0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53EA53-0674-4512-9379-8327E04B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B0ECAE-CB09-421A-AA6A-4776E5FE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56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076D4-28E1-43E3-835E-925A1F41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CED08F-3E8E-42F1-8F63-47DA2060D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A5F452-8515-4CDE-ADFD-6DA40AA0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A86F6-D755-4004-9C43-5C01B1C62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78A7EA-E5FB-4F8F-8351-35B45B3D7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49FEFC7-3146-4FAC-B2B5-001A0CA4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68B2106-CDD1-4B17-8FF1-7291A5095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BCC7F6-D31D-48F4-84B5-23B07055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64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DC79F-8005-40E9-932E-DF31265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AE4867-8980-440E-A1B7-2D0534CA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EC9015-9FB7-4975-8905-69D612845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362950-13DE-4ECF-9BDB-8E3FC5E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55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9F0D63-229D-41AD-BD6F-3080EF3D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BCE54A-1DEA-4131-8F66-84CABB9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8175A6-1127-42CB-89E0-F2151958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42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148B6-7421-4F40-9479-84A112FE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D2DBA1-D108-4C67-99DC-62386777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A64022-EBB8-44A8-BE92-0218A9466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41979B-021C-40B2-9107-F72320B6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D409A9-EB3D-46D5-A769-7DD7B3C4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33D437-C5A0-44B3-A7D4-F4655890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08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62986-5920-4630-AF9E-34AAC1D4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D397C38-75CC-46AA-AF51-659EA144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854A0E-D8DA-407F-90CD-E6B94BFA5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92B653-515C-4008-80F2-EB124596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2A55B8-A1AA-4BAF-B040-49D119BB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C40F05-23BF-4D9C-941A-8DBABF8A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57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3CC037-7EF6-4FA1-9A84-38786844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7BD856-DAD5-4613-862D-B511BF2FB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3BF276-5095-46C0-AA01-EDC838B41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AF8B3-451A-444F-90FC-E387ECE9E1F5}" type="datetimeFigureOut">
              <a:rPr lang="de-DE" smtClean="0"/>
              <a:t>12.10.2018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D36DFD-0F7F-4BD8-BA00-4E6EEFADC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2F0F8-A00F-4691-BE45-2A79934D4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2F30-37E9-4EA7-9761-990ECACAA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9F8F8-8AFC-4110-A0E0-0E15120DA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Halepaghen</a:t>
            </a:r>
            <a:r>
              <a:rPr lang="de-DE" dirty="0"/>
              <a:t>-Schule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560929-7C4D-4C27-A964-5FAA3793A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Buxtehude, Deutschland </a:t>
            </a:r>
          </a:p>
        </p:txBody>
      </p:sp>
    </p:spTree>
    <p:extLst>
      <p:ext uri="{BB962C8B-B14F-4D97-AF65-F5344CB8AC3E}">
        <p14:creationId xmlns:p14="http://schemas.microsoft.com/office/powerpoint/2010/main" val="120822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2696A-7C55-45ED-A891-54F21833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Lageplan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722C1-46D6-4263-8EA1-B55337C0F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B73EA5-5371-439D-B429-C4C8C13BD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/>
              <a:t>Foyer und Aula</a:t>
            </a:r>
          </a:p>
          <a:p>
            <a:pPr marL="342900" indent="-342900">
              <a:buAutoNum type="arabicPeriod"/>
            </a:pPr>
            <a:r>
              <a:rPr lang="de-DE" dirty="0" err="1"/>
              <a:t>Sekreteriat</a:t>
            </a:r>
            <a:r>
              <a:rPr lang="de-DE" dirty="0"/>
              <a:t> und Lehrerzimmer</a:t>
            </a:r>
          </a:p>
          <a:p>
            <a:pPr marL="342900" indent="-342900">
              <a:buAutoNum type="arabicPeriod"/>
            </a:pPr>
            <a:r>
              <a:rPr lang="de-DE" dirty="0"/>
              <a:t>Pausenhalle und Teeküche</a:t>
            </a:r>
          </a:p>
          <a:p>
            <a:pPr marL="342900" indent="-342900">
              <a:buAutoNum type="arabicPeriod"/>
            </a:pPr>
            <a:r>
              <a:rPr lang="de-DE" dirty="0"/>
              <a:t>Sportplatz</a:t>
            </a:r>
          </a:p>
          <a:p>
            <a:pPr marL="342900" indent="-342900">
              <a:buAutoNum type="arabicPeriod"/>
            </a:pPr>
            <a:r>
              <a:rPr lang="de-DE" dirty="0"/>
              <a:t>Bibliothek und Kunsträume</a:t>
            </a:r>
          </a:p>
          <a:p>
            <a:pPr marL="342900" indent="-342900">
              <a:buAutoNum type="arabicPeriod"/>
            </a:pPr>
            <a:r>
              <a:rPr lang="de-DE" dirty="0"/>
              <a:t>Bio und Informatik</a:t>
            </a:r>
          </a:p>
          <a:p>
            <a:pPr marL="342900" indent="-342900">
              <a:buAutoNum type="arabicPeriod"/>
            </a:pPr>
            <a:r>
              <a:rPr lang="de-DE" dirty="0"/>
              <a:t>Physik und Chemie</a:t>
            </a:r>
          </a:p>
          <a:p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203F77-27D4-4991-A37C-0F50A7399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59" b="24260"/>
          <a:stretch/>
        </p:blipFill>
        <p:spPr>
          <a:xfrm>
            <a:off x="5321300" y="919162"/>
            <a:ext cx="5683730" cy="5204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54CE68-54C7-4310-824E-A37E0D1838DA}"/>
              </a:ext>
            </a:extLst>
          </p:cNvPr>
          <p:cNvSpPr txBox="1"/>
          <p:nvPr/>
        </p:nvSpPr>
        <p:spPr>
          <a:xfrm>
            <a:off x="8661400" y="4576465"/>
            <a:ext cx="45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91051C-B39A-4396-B623-0C2E1D67B27E}"/>
              </a:ext>
            </a:extLst>
          </p:cNvPr>
          <p:cNvSpPr txBox="1"/>
          <p:nvPr/>
        </p:nvSpPr>
        <p:spPr>
          <a:xfrm>
            <a:off x="6256891" y="4776520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FA5960-15DF-4D2D-8C2B-B5A35171E473}"/>
              </a:ext>
            </a:extLst>
          </p:cNvPr>
          <p:cNvSpPr txBox="1"/>
          <p:nvPr/>
        </p:nvSpPr>
        <p:spPr>
          <a:xfrm>
            <a:off x="7908371" y="4665160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F8A251-5ABA-421C-A487-1BBD15C2BDEA}"/>
              </a:ext>
            </a:extLst>
          </p:cNvPr>
          <p:cNvSpPr txBox="1"/>
          <p:nvPr/>
        </p:nvSpPr>
        <p:spPr>
          <a:xfrm>
            <a:off x="7737475" y="2924134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6E7133-DF36-4D28-9F29-6B780BE4CF21}"/>
              </a:ext>
            </a:extLst>
          </p:cNvPr>
          <p:cNvSpPr txBox="1"/>
          <p:nvPr/>
        </p:nvSpPr>
        <p:spPr>
          <a:xfrm>
            <a:off x="7528165" y="3792051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42B304-D526-4408-BB35-E37680517E83}"/>
              </a:ext>
            </a:extLst>
          </p:cNvPr>
          <p:cNvSpPr txBox="1"/>
          <p:nvPr/>
        </p:nvSpPr>
        <p:spPr>
          <a:xfrm>
            <a:off x="6358491" y="3521412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CC8BBE-B620-4039-AB91-CF2423590FF8}"/>
              </a:ext>
            </a:extLst>
          </p:cNvPr>
          <p:cNvSpPr txBox="1"/>
          <p:nvPr/>
        </p:nvSpPr>
        <p:spPr>
          <a:xfrm>
            <a:off x="7845665" y="5260952"/>
            <a:ext cx="63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FBFBA98A-A7BA-44D4-85F0-2FD7ADCD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23" y="455215"/>
            <a:ext cx="8921354" cy="59475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361DBD3-D1BF-4051-83E2-9E2F93BA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C21789-8DCA-4E15-BB78-806B517DE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273" y="914400"/>
            <a:ext cx="83127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65C0D81-EA71-4736-8B7A-4F928914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Schulleben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DF1167-777A-4B92-8A84-926218797B27}"/>
              </a:ext>
            </a:extLst>
          </p:cNvPr>
          <p:cNvSpPr txBox="1"/>
          <p:nvPr/>
        </p:nvSpPr>
        <p:spPr>
          <a:xfrm>
            <a:off x="1092200" y="1538288"/>
            <a:ext cx="24003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/>
              <a:t>Ausland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Frankreich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Schweden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Litauen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Spanien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8EF34AD-5AC2-455A-AD91-E2187B1B239E}"/>
              </a:ext>
            </a:extLst>
          </p:cNvPr>
          <p:cNvSpPr txBox="1"/>
          <p:nvPr/>
        </p:nvSpPr>
        <p:spPr>
          <a:xfrm>
            <a:off x="4587878" y="1532450"/>
            <a:ext cx="24003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/>
              <a:t>Sprachenprojekte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Cambridge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CertiLingua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Europapass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Trait </a:t>
            </a:r>
            <a:r>
              <a:rPr lang="de-DE" dirty="0" err="1"/>
              <a:t>d‘Union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Comenius und Erasmus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France Mobil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CFF525-E7A0-490A-8D5E-F07EFCD1D6E0}"/>
              </a:ext>
            </a:extLst>
          </p:cNvPr>
          <p:cNvSpPr txBox="1"/>
          <p:nvPr/>
        </p:nvSpPr>
        <p:spPr>
          <a:xfrm>
            <a:off x="1822454" y="4236533"/>
            <a:ext cx="24003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/>
              <a:t>Weiteres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Schule ohne Rassismus - Schule mit Courage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UNESCO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D1E23D-0C4B-4729-83E0-642BEBBC9331}"/>
              </a:ext>
            </a:extLst>
          </p:cNvPr>
          <p:cNvSpPr txBox="1"/>
          <p:nvPr/>
        </p:nvSpPr>
        <p:spPr>
          <a:xfrm>
            <a:off x="8229604" y="1690688"/>
            <a:ext cx="2743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/>
              <a:t>Schüler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Arbeitsgemeinschaften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Schüler helfen Schülern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Schulsanitätsdienst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92D2DC-AE91-48D7-BAA4-243A87222FAC}"/>
              </a:ext>
            </a:extLst>
          </p:cNvPr>
          <p:cNvSpPr txBox="1"/>
          <p:nvPr/>
        </p:nvSpPr>
        <p:spPr>
          <a:xfrm>
            <a:off x="7353302" y="4652031"/>
            <a:ext cx="24003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/>
              <a:t>Beratung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Beratungslehrer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Vertrauensschüler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Schulseelsorge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01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6DFEE-CB97-42CB-B0DB-B0166813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Die HPS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347056-E549-45C5-BBC4-A31107CB0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1587" y="736600"/>
            <a:ext cx="6669618" cy="500221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B9B26B-38AE-40E3-828A-D86926CAC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Schüler: 1118</a:t>
            </a:r>
          </a:p>
          <a:p>
            <a:r>
              <a:rPr lang="de-DE" dirty="0"/>
              <a:t>Schulleitung: Bettina Fees-</a:t>
            </a:r>
            <a:r>
              <a:rPr lang="de-DE" dirty="0" err="1"/>
              <a:t>McCue</a:t>
            </a:r>
            <a:endParaRPr lang="de-DE" dirty="0"/>
          </a:p>
          <a:p>
            <a:r>
              <a:rPr lang="de-DE" dirty="0"/>
              <a:t>Schulform:	Gymnasium</a:t>
            </a:r>
          </a:p>
          <a:p>
            <a:r>
              <a:rPr lang="de-DE" dirty="0"/>
              <a:t>Gremien: Gemeinsamen Ausschuss, Schülervorstand, Elternvorstand und Schulvorstand</a:t>
            </a:r>
          </a:p>
          <a:p>
            <a:r>
              <a:rPr lang="de-DE" dirty="0"/>
              <a:t>Buxtehuder Modell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398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64740-9BD7-4E5F-8ED2-8EDC528A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Zoe </a:t>
            </a:r>
            <a:r>
              <a:rPr lang="de-DE" sz="5400" dirty="0" err="1"/>
              <a:t>Groening</a:t>
            </a:r>
            <a:endParaRPr lang="de-DE" sz="5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7470FF-DFF7-4C32-868A-3472B577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B18D22-FA0D-4CB2-973D-FC09C2D3F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17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Werte und Normen; Kunst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Künstlerisch interessiert (Theater, Filme, Singen und Tanzen)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</a:t>
            </a:r>
            <a:r>
              <a:rPr lang="de-DE" sz="2400" dirty="0" err="1"/>
              <a:t>Untot</a:t>
            </a:r>
            <a:r>
              <a:rPr lang="de-DE" sz="240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C582B9-D511-434B-B02A-9AA6CB644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795" y="725487"/>
            <a:ext cx="6159772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4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8299" y="298450"/>
            <a:ext cx="4403726" cy="1606550"/>
          </a:xfrm>
        </p:spPr>
        <p:txBody>
          <a:bodyPr>
            <a:normAutofit/>
          </a:bodyPr>
          <a:lstStyle/>
          <a:p>
            <a:r>
              <a:rPr lang="de-DE" sz="5400" dirty="0"/>
              <a:t>Svewa Rehder</a:t>
            </a:r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54" t="1" b="4708"/>
          <a:stretch/>
        </p:blipFill>
        <p:spPr>
          <a:xfrm>
            <a:off x="6096000" y="1101725"/>
            <a:ext cx="5214739" cy="468052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CA527A3-F980-4230-B09A-320FF2CEED13}"/>
              </a:ext>
            </a:extLst>
          </p:cNvPr>
          <p:cNvSpPr txBox="1">
            <a:spLocks/>
          </p:cNvSpPr>
          <p:nvPr/>
        </p:nvSpPr>
        <p:spPr>
          <a:xfrm>
            <a:off x="368299" y="2375098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15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Französisch, Deutsch, Kunst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Ich reise gerne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Obsidian</a:t>
            </a:r>
          </a:p>
        </p:txBody>
      </p:sp>
    </p:spTree>
    <p:extLst>
      <p:ext uri="{BB962C8B-B14F-4D97-AF65-F5344CB8AC3E}">
        <p14:creationId xmlns:p14="http://schemas.microsoft.com/office/powerpoint/2010/main" val="272816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C9EED-7243-4788-9978-124314D1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45012" cy="1600200"/>
          </a:xfrm>
        </p:spPr>
        <p:txBody>
          <a:bodyPr>
            <a:normAutofit fontScale="90000"/>
          </a:bodyPr>
          <a:lstStyle/>
          <a:p>
            <a:r>
              <a:rPr lang="de-DE" sz="6000" dirty="0"/>
              <a:t>Mirjam Dreßler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AD0E011-2C40-4E29-822B-13FF5047A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17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Politik, Englisch, Deutsch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positive Einstellung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Jenseits von Eden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1F644A-B7D0-476F-9729-9C9DBE4D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4" r="11391"/>
          <a:stretch/>
        </p:blipFill>
        <p:spPr>
          <a:xfrm>
            <a:off x="6170611" y="901700"/>
            <a:ext cx="5181601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6000" dirty="0"/>
              <a:t>Michelle Gehres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C91A38-5FF3-4045-B416-411B4F1DB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5745" y="1057894"/>
            <a:ext cx="5649823" cy="4732686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1FDDF57-9F1A-457F-810B-AA915EA52DE6}"/>
              </a:ext>
            </a:extLst>
          </p:cNvPr>
          <p:cNvSpPr txBox="1">
            <a:spLocks/>
          </p:cNvSpPr>
          <p:nvPr/>
        </p:nvSpPr>
        <p:spPr>
          <a:xfrm>
            <a:off x="992188" y="2209800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17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Englisch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Fröhlichkeit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Die Tribute von </a:t>
            </a:r>
            <a:r>
              <a:rPr lang="de-DE" sz="2400" dirty="0" err="1"/>
              <a:t>Panem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6300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F8935-9CAF-4043-B049-A3DA428D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Arlette Schmelz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5808BE-A5B8-4242-91E7-61E7294E8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9747A6CB-D2B2-4917-B177-769795BD3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17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Spanisch und Geschichte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Ehrlichkeit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Totem und Tabu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CB8809-DCEF-4E57-BA07-A4F1422D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41" y="457200"/>
            <a:ext cx="344870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99332-C04F-4ECA-970B-DE7781A8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Marlene </a:t>
            </a:r>
            <a:r>
              <a:rPr lang="de-DE" dirty="0" err="1"/>
              <a:t>Kosin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023BE-D3A6-4CDB-AE6B-C7AA244BE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077199C-1146-4ABD-B36F-6B060986F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15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Deutsch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positive Einstellung und Entschlossenheit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28 Tage lang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A62DA7-64F9-492E-B67F-6B767312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1139802"/>
            <a:ext cx="6454359" cy="45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Vicky Pötzsch</a:t>
            </a:r>
          </a:p>
        </p:txBody>
      </p:sp>
      <p:pic>
        <p:nvPicPr>
          <p:cNvPr id="7" name="Inhaltsplatzhalter 6" descr="c0328a5f-888d-4184-aa08-193b932ac9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99050" y="1282700"/>
            <a:ext cx="5111750" cy="3833812"/>
          </a:xfr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7C54389-5EA9-401A-9DF5-CA61A66D19DC}"/>
              </a:ext>
            </a:extLst>
          </p:cNvPr>
          <p:cNvSpPr txBox="1">
            <a:spLocks/>
          </p:cNvSpPr>
          <p:nvPr/>
        </p:nvSpPr>
        <p:spPr>
          <a:xfrm>
            <a:off x="839787" y="2159000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15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Lieblingsfach: Physik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macht mich aus: Familie, Freunde. Zeichnen, Kickboxen, Schwimmen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Lieblingsbuch: Leopardenblut</a:t>
            </a:r>
          </a:p>
        </p:txBody>
      </p:sp>
    </p:spTree>
    <p:extLst>
      <p:ext uri="{BB962C8B-B14F-4D97-AF65-F5344CB8AC3E}">
        <p14:creationId xmlns:p14="http://schemas.microsoft.com/office/powerpoint/2010/main" val="344767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Office PowerPoint</Application>
  <PresentationFormat>Breitbild</PresentationFormat>
  <Paragraphs>85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Halepaghen-Schule</vt:lpstr>
      <vt:lpstr>Die HPS</vt:lpstr>
      <vt:lpstr>Zoe Groening</vt:lpstr>
      <vt:lpstr>Svewa Rehder</vt:lpstr>
      <vt:lpstr>Mirjam Dreßler</vt:lpstr>
      <vt:lpstr>Michelle Gehres</vt:lpstr>
      <vt:lpstr>Arlette Schmelz</vt:lpstr>
      <vt:lpstr>Marlene Kosin</vt:lpstr>
      <vt:lpstr>Vicky Pötzsch</vt:lpstr>
      <vt:lpstr>Lageplan</vt:lpstr>
      <vt:lpstr>Schulleben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Halepaghen-Schule</dc:title>
  <dc:creator>Mirjam</dc:creator>
  <cp:lastModifiedBy>Mirjam</cp:lastModifiedBy>
  <cp:revision>20</cp:revision>
  <dcterms:created xsi:type="dcterms:W3CDTF">2018-09-23T15:23:10Z</dcterms:created>
  <dcterms:modified xsi:type="dcterms:W3CDTF">2018-10-12T17:55:21Z</dcterms:modified>
</cp:coreProperties>
</file>