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1" r:id="rId5"/>
    <p:sldId id="260" r:id="rId6"/>
    <p:sldId id="259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27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E56680-5A4C-4CDA-818C-7F3DE582B583}" v="1" dt="2018-10-08T14:11:53.7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3ED7487-6766-4AFB-8ECF-4C00C112D1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298B91BF-820F-4A2E-A02F-D81B4248AA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F7EFA52A-7C32-4880-A962-4462E1F5C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4E6AF-26AA-4A4B-B7AB-3782BB827C0D}" type="datetimeFigureOut">
              <a:rPr lang="de-AT" smtClean="0"/>
              <a:t>11.10.2018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789AD1ED-D7E1-44F5-8E51-9B13ED073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C1157753-63CA-4B5B-8954-820C0B890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A94D-8FF9-469E-825B-57125DD880A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89153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9DDE17A-FEA4-490E-80BD-279490092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09211BC5-416B-4E62-A9AB-F930694A2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195149C0-6AE2-451F-877C-805F288FF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4E6AF-26AA-4A4B-B7AB-3782BB827C0D}" type="datetimeFigureOut">
              <a:rPr lang="de-AT" smtClean="0"/>
              <a:t>11.10.2018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FCF2258B-65B5-424D-A495-BE0A815A7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EAEA3936-BBAA-4E07-B686-A76D29A88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A94D-8FF9-469E-825B-57125DD880A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27384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xmlns="" id="{BDCBE114-E616-464D-9578-64080E41F1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22A17001-B8C9-4622-A0B2-3B433F6570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5BC45B5C-20FC-44F4-AB80-418198EE8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4E6AF-26AA-4A4B-B7AB-3782BB827C0D}" type="datetimeFigureOut">
              <a:rPr lang="de-AT" smtClean="0"/>
              <a:t>11.10.2018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1AD5FD78-9EDE-4864-8760-587332F9C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71D2D004-48AE-42A9-93E9-8D4CF757C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A94D-8FF9-469E-825B-57125DD880A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27655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259D982-D1E3-4D99-A0B9-2D872D11B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7C3616CE-1A1C-4CF6-B347-4192716D68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7F456829-E06F-4CA0-8185-4064812D0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4E6AF-26AA-4A4B-B7AB-3782BB827C0D}" type="datetimeFigureOut">
              <a:rPr lang="de-AT" smtClean="0"/>
              <a:t>11.10.2018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EA6BD9A3-B6E6-44A8-B90C-1B8939A85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1DA7ADE2-6450-427E-9B7C-E886E25D5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A94D-8FF9-469E-825B-57125DD880A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41959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6AD0676-3A2F-4FD7-95DA-CBA622AB9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58A08D09-F592-4AED-9D12-C0F3FCD2FC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3A6929A1-FB10-4C4A-ADB6-3F263CEF1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4E6AF-26AA-4A4B-B7AB-3782BB827C0D}" type="datetimeFigureOut">
              <a:rPr lang="de-AT" smtClean="0"/>
              <a:t>11.10.2018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E9B03DCE-A9BC-42A0-801E-B16829772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06A24C83-5230-40AE-AF90-F503F3B3A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A94D-8FF9-469E-825B-57125DD880A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45031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8DA05EB-1892-4650-8F25-639976469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CAB7DD40-6A36-4BE5-9B05-726503A5A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BD86C85A-6F30-4030-94FD-F209647F81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BFDCEA5E-2DEE-466B-899B-8890153E2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4E6AF-26AA-4A4B-B7AB-3782BB827C0D}" type="datetimeFigureOut">
              <a:rPr lang="de-AT" smtClean="0"/>
              <a:t>11.10.2018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32C41FA9-26A2-44D9-9698-C22C88BC4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BB41A65F-65C2-4189-9F1B-3EEC8641D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A94D-8FF9-469E-825B-57125DD880A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98108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4733627-324F-4939-810B-16A9EB69B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FA5C2253-E083-49DB-A506-94DFD121B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76F266C2-2C78-4E67-A9E8-05EEF44C57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E6FFCE7D-747E-4249-9C59-1F8681796F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1501667C-D975-4B76-A1DB-F52583A5AA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2A54BC06-7B7B-4B61-8969-8785384EB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4E6AF-26AA-4A4B-B7AB-3782BB827C0D}" type="datetimeFigureOut">
              <a:rPr lang="de-AT" smtClean="0"/>
              <a:t>11.10.2018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0E1D36F0-F8DD-4B46-9AEF-8B73B5A53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A3E300A6-AFEA-4B7E-9999-E8A4C9454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A94D-8FF9-469E-825B-57125DD880A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38081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BAB0A88-7E3B-413A-AE95-C42DB97CF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77BECA20-9BDA-4765-95B9-F72CB99A3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4E6AF-26AA-4A4B-B7AB-3782BB827C0D}" type="datetimeFigureOut">
              <a:rPr lang="de-AT" smtClean="0"/>
              <a:t>11.10.2018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0B6BFB39-A59D-4AD4-A9FE-1BBF16D94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D1C12EC5-CBD9-41F2-8608-B744E0F2A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A94D-8FF9-469E-825B-57125DD880A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95314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244AF31C-B931-4967-97AF-C8D7DC8EC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4E6AF-26AA-4A4B-B7AB-3782BB827C0D}" type="datetimeFigureOut">
              <a:rPr lang="de-AT" smtClean="0"/>
              <a:t>11.10.2018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E667ADC3-294E-4E3A-83FB-448EB0112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A682E561-EECD-4E88-9CBD-86E7CE638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A94D-8FF9-469E-825B-57125DD880A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08446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F9CBE5A-ED36-474C-8B8C-3D0A6144A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1D005FEF-BBFC-477C-A988-7CD2852E0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BB269909-4ACD-4AF3-B7D8-6459D4E7DD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F6817CC1-E31F-4807-A7EA-8107A8255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4E6AF-26AA-4A4B-B7AB-3782BB827C0D}" type="datetimeFigureOut">
              <a:rPr lang="de-AT" smtClean="0"/>
              <a:t>11.10.2018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DFB45B46-B663-4846-9C73-191B3709C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A706098E-DC63-4BF5-98E7-DD9F6FEBA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A94D-8FF9-469E-825B-57125DD880A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46969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758524C-5356-4067-8640-FC2EF4F83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8C02CA0D-B622-4C91-9383-A9907DA08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47EA1032-623C-4EF4-A104-3F17F8E71B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B68328EA-7ABE-4C36-8070-71157B55E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4E6AF-26AA-4A4B-B7AB-3782BB827C0D}" type="datetimeFigureOut">
              <a:rPr lang="de-AT" smtClean="0"/>
              <a:t>11.10.2018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08E4AA82-6225-4829-A48D-97F2B855E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790A0D46-D279-435A-A74E-D0B0638EF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4A94D-8FF9-469E-825B-57125DD880A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97689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23882A16-6F1D-4CBD-A92B-E007941A2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BBD57610-1637-4CE5-A4A8-F430E6DB8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03EB78AB-474E-4444-BF9F-76EC0D4245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4E6AF-26AA-4A4B-B7AB-3782BB827C0D}" type="datetimeFigureOut">
              <a:rPr lang="de-AT" smtClean="0"/>
              <a:t>11.10.2018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AF5FF350-D922-4532-B1AA-ED3406978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3BA0DDFA-AF2F-40AF-881B-C45AEBE31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4A94D-8FF9-469E-825B-57125DD880A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42139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35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1641DB9D-D704-4BA8-A9DC-EC15D70B94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7239125D-D476-45E3-ADCC-3688F13651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de-AT" b="1" i="1" u="sng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Austria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C5426B97-3226-4D86-BBED-F663F34C24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de-AT" b="1" dirty="0">
                <a:solidFill>
                  <a:srgbClr val="FFFFFF"/>
                </a:solidFill>
              </a:rPr>
              <a:t>BG/BRG Kufstein</a:t>
            </a:r>
            <a:br>
              <a:rPr lang="de-AT" b="1" dirty="0">
                <a:solidFill>
                  <a:srgbClr val="FFFFFF"/>
                </a:solidFill>
              </a:rPr>
            </a:br>
            <a:r>
              <a:rPr lang="de-AT" b="1" dirty="0">
                <a:solidFill>
                  <a:srgbClr val="FFFFFF"/>
                </a:solidFill>
              </a:rPr>
              <a:t>Amaury, </a:t>
            </a:r>
            <a:r>
              <a:rPr lang="de-AT" b="1" dirty="0" err="1">
                <a:solidFill>
                  <a:srgbClr val="FFFFFF"/>
                </a:solidFill>
              </a:rPr>
              <a:t>Yara</a:t>
            </a:r>
            <a:r>
              <a:rPr lang="de-AT" b="1" dirty="0">
                <a:solidFill>
                  <a:srgbClr val="FFFFFF"/>
                </a:solidFill>
              </a:rPr>
              <a:t>, Nazli, Hannah, Annalena, Victoria, Rebecca</a:t>
            </a:r>
          </a:p>
        </p:txBody>
      </p:sp>
    </p:spTree>
    <p:extLst>
      <p:ext uri="{BB962C8B-B14F-4D97-AF65-F5344CB8AC3E}">
        <p14:creationId xmlns:p14="http://schemas.microsoft.com/office/powerpoint/2010/main" val="21592462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 HD Kufsteiner Lied">
            <a:hlinkClick r:id="" action="ppaction://media"/>
            <a:extLst>
              <a:ext uri="{FF2B5EF4-FFF2-40B4-BE49-F238E27FC236}">
                <a16:creationId xmlns:a16="http://schemas.microsoft.com/office/drawing/2014/main" xmlns="" id="{C9D6A6F2-963F-4915-B9F5-1A626FA8A0F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01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23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xmlns="" id="{D4F0B420-1EB0-4E3C-9408-F8292C29EF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1" b="897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F5D83430-8875-4204-8508-21505F7C23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de-AT" b="1" dirty="0" err="1">
                <a:solidFill>
                  <a:srgbClr val="FFFFFF"/>
                </a:solidFill>
              </a:rPr>
              <a:t>Our</a:t>
            </a:r>
            <a:r>
              <a:rPr lang="de-AT" b="1" dirty="0">
                <a:solidFill>
                  <a:srgbClr val="FFFFFF"/>
                </a:solidFill>
              </a:rPr>
              <a:t> School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E16DD883-424F-4F7C-9F61-ED44492CD0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de-AT" b="1" dirty="0">
                <a:solidFill>
                  <a:srgbClr val="FFFFFF"/>
                </a:solidFill>
              </a:rPr>
              <a:t>BG/BRG Kufstein</a:t>
            </a:r>
          </a:p>
        </p:txBody>
      </p:sp>
    </p:spTree>
    <p:extLst>
      <p:ext uri="{BB962C8B-B14F-4D97-AF65-F5344CB8AC3E}">
        <p14:creationId xmlns:p14="http://schemas.microsoft.com/office/powerpoint/2010/main" val="2188084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228552E-C8B1-4A80-8448-0787CE0FC7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 descr="Ein Bild, das Boden, drinnen, Decke, Gebäude enthält.&#10;&#10;Mit hoher Zuverlässigkeit generierte Beschreibung">
            <a:extLst>
              <a:ext uri="{FF2B5EF4-FFF2-40B4-BE49-F238E27FC236}">
                <a16:creationId xmlns:a16="http://schemas.microsoft.com/office/drawing/2014/main" xmlns="" id="{7A8FED7D-95ED-4AFE-A627-23D4DA6730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ED730E9C-87DC-4621-A7BC-A2226606A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de-AT" b="1" dirty="0" err="1"/>
              <a:t>Founded</a:t>
            </a:r>
            <a:r>
              <a:rPr lang="de-AT" b="1" dirty="0"/>
              <a:t> in 1907</a:t>
            </a:r>
          </a:p>
          <a:p>
            <a:r>
              <a:rPr lang="de-AT" b="1" dirty="0"/>
              <a:t>750 </a:t>
            </a:r>
            <a:r>
              <a:rPr lang="de-AT" b="1" dirty="0" err="1"/>
              <a:t>students</a:t>
            </a:r>
            <a:r>
              <a:rPr lang="de-AT" b="1" dirty="0"/>
              <a:t> (2/3 </a:t>
            </a:r>
            <a:r>
              <a:rPr lang="de-AT" b="1" dirty="0" err="1"/>
              <a:t>are</a:t>
            </a:r>
            <a:r>
              <a:rPr lang="de-AT" b="1" dirty="0"/>
              <a:t> </a:t>
            </a:r>
            <a:r>
              <a:rPr lang="de-AT" b="1" dirty="0" err="1"/>
              <a:t>girls</a:t>
            </a:r>
            <a:r>
              <a:rPr lang="de-AT" b="1" dirty="0"/>
              <a:t>)</a:t>
            </a:r>
          </a:p>
          <a:p>
            <a:r>
              <a:rPr lang="de-AT" b="1" dirty="0" err="1" smtClean="0"/>
              <a:t>languages</a:t>
            </a:r>
            <a:r>
              <a:rPr lang="de-AT" b="1" dirty="0" smtClean="0"/>
              <a:t>: </a:t>
            </a:r>
            <a:r>
              <a:rPr lang="de-AT" b="1" dirty="0"/>
              <a:t>German, English, French, </a:t>
            </a:r>
            <a:r>
              <a:rPr lang="de-AT" b="1" dirty="0" err="1"/>
              <a:t>Italian</a:t>
            </a:r>
            <a:r>
              <a:rPr lang="de-AT" b="1" dirty="0"/>
              <a:t>, </a:t>
            </a:r>
            <a:r>
              <a:rPr lang="de-AT" b="1" dirty="0" err="1"/>
              <a:t>Latin</a:t>
            </a:r>
            <a:r>
              <a:rPr lang="de-AT" b="1" dirty="0"/>
              <a:t> and </a:t>
            </a:r>
            <a:r>
              <a:rPr lang="de-AT" b="1" dirty="0" err="1"/>
              <a:t>Spanish</a:t>
            </a:r>
            <a:endParaRPr lang="de-AT" b="1" dirty="0"/>
          </a:p>
          <a:p>
            <a:pPr marL="0" indent="0">
              <a:buNone/>
            </a:pPr>
            <a:endParaRPr lang="de-AT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2042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35640" y="1333498"/>
            <a:ext cx="5522258" cy="414169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4" y="630889"/>
            <a:ext cx="7395882" cy="554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7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17" y="331694"/>
            <a:ext cx="8355106" cy="626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80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EE14BF20-B138-45F4-B787-C8046674EB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7243" b="16968"/>
          <a:stretch/>
        </p:blipFill>
        <p:spPr>
          <a:xfrm>
            <a:off x="0" y="0"/>
            <a:ext cx="12192000" cy="6857990"/>
          </a:xfrm>
          <a:prstGeom prst="rect">
            <a:avLst/>
          </a:prstGeom>
        </p:spPr>
      </p:pic>
      <p:sp>
        <p:nvSpPr>
          <p:cNvPr id="74" name="Freeform 5" hidden="1">
            <a:extLst>
              <a:ext uri="{FF2B5EF4-FFF2-40B4-BE49-F238E27FC236}">
                <a16:creationId xmlns:a16="http://schemas.microsoft.com/office/drawing/2014/main" xmlns="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BD291E4F-C437-48BE-A0F8-262D505AD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752" y="527901"/>
            <a:ext cx="4398578" cy="2044150"/>
          </a:xfrm>
        </p:spPr>
        <p:txBody>
          <a:bodyPr>
            <a:normAutofit/>
          </a:bodyPr>
          <a:lstStyle/>
          <a:p>
            <a:pPr algn="ctr"/>
            <a:r>
              <a:rPr lang="de-AT" sz="4800" b="1" dirty="0">
                <a:solidFill>
                  <a:srgbClr val="C12737"/>
                </a:solidFill>
              </a:rPr>
              <a:t>General Information</a:t>
            </a:r>
          </a:p>
        </p:txBody>
      </p:sp>
      <p:cxnSp>
        <p:nvCxnSpPr>
          <p:cNvPr id="76" name="Straight Connector 75" hidden="1">
            <a:extLst>
              <a:ext uri="{FF2B5EF4-FFF2-40B4-BE49-F238E27FC236}">
                <a16:creationId xmlns:a16="http://schemas.microsoft.com/office/drawing/2014/main" xmlns="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61AC36CE-E611-4366-B031-FD40EEE93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751" y="2733729"/>
            <a:ext cx="4593021" cy="2619839"/>
          </a:xfrm>
        </p:spPr>
        <p:txBody>
          <a:bodyPr anchor="ctr">
            <a:normAutofit/>
          </a:bodyPr>
          <a:lstStyle/>
          <a:p>
            <a:r>
              <a:rPr lang="de-AT" sz="2000" b="1" dirty="0">
                <a:solidFill>
                  <a:srgbClr val="C12737"/>
                </a:solidFill>
              </a:rPr>
              <a:t>Capital </a:t>
            </a:r>
            <a:r>
              <a:rPr lang="de-AT" sz="2000" b="1" dirty="0" err="1">
                <a:solidFill>
                  <a:srgbClr val="C12737"/>
                </a:solidFill>
              </a:rPr>
              <a:t>city</a:t>
            </a:r>
            <a:r>
              <a:rPr lang="de-AT" sz="2000" b="1" dirty="0">
                <a:solidFill>
                  <a:srgbClr val="C12737"/>
                </a:solidFill>
              </a:rPr>
              <a:t>: Vienna (1,8 </a:t>
            </a:r>
            <a:r>
              <a:rPr lang="de-AT" sz="2000" b="1" dirty="0" err="1">
                <a:solidFill>
                  <a:srgbClr val="C12737"/>
                </a:solidFill>
              </a:rPr>
              <a:t>million</a:t>
            </a:r>
            <a:r>
              <a:rPr lang="de-AT" sz="2000" b="1" dirty="0">
                <a:solidFill>
                  <a:srgbClr val="C12737"/>
                </a:solidFill>
              </a:rPr>
              <a:t>)</a:t>
            </a:r>
          </a:p>
          <a:p>
            <a:r>
              <a:rPr lang="de-AT" sz="2000" b="1" dirty="0">
                <a:solidFill>
                  <a:srgbClr val="C12737"/>
                </a:solidFill>
              </a:rPr>
              <a:t>9 </a:t>
            </a:r>
            <a:r>
              <a:rPr lang="de-AT" sz="2000" b="1" dirty="0" err="1">
                <a:solidFill>
                  <a:srgbClr val="C12737"/>
                </a:solidFill>
              </a:rPr>
              <a:t>federal</a:t>
            </a:r>
            <a:r>
              <a:rPr lang="de-AT" sz="2000" b="1" dirty="0">
                <a:solidFill>
                  <a:srgbClr val="C12737"/>
                </a:solidFill>
              </a:rPr>
              <a:t> </a:t>
            </a:r>
            <a:r>
              <a:rPr lang="de-AT" sz="2000" b="1" dirty="0" err="1">
                <a:solidFill>
                  <a:srgbClr val="C12737"/>
                </a:solidFill>
              </a:rPr>
              <a:t>states</a:t>
            </a:r>
            <a:endParaRPr lang="de-AT" sz="2000" b="1" dirty="0">
              <a:solidFill>
                <a:srgbClr val="C12737"/>
              </a:solidFill>
            </a:endParaRPr>
          </a:p>
          <a:p>
            <a:r>
              <a:rPr lang="de-AT" sz="2000" b="1" dirty="0">
                <a:solidFill>
                  <a:srgbClr val="C12737"/>
                </a:solidFill>
              </a:rPr>
              <a:t>8,8 </a:t>
            </a:r>
            <a:r>
              <a:rPr lang="de-AT" sz="2000" b="1" dirty="0" err="1">
                <a:solidFill>
                  <a:srgbClr val="C12737"/>
                </a:solidFill>
              </a:rPr>
              <a:t>million</a:t>
            </a:r>
            <a:r>
              <a:rPr lang="de-AT" sz="2000" b="1" dirty="0">
                <a:solidFill>
                  <a:srgbClr val="C12737"/>
                </a:solidFill>
              </a:rPr>
              <a:t> </a:t>
            </a:r>
            <a:r>
              <a:rPr lang="de-AT" sz="2000" b="1" dirty="0" err="1">
                <a:solidFill>
                  <a:srgbClr val="C12737"/>
                </a:solidFill>
              </a:rPr>
              <a:t>inhabitants</a:t>
            </a:r>
            <a:endParaRPr lang="de-AT" sz="2000" b="1" dirty="0">
              <a:solidFill>
                <a:srgbClr val="C12737"/>
              </a:solidFill>
            </a:endParaRPr>
          </a:p>
          <a:p>
            <a:r>
              <a:rPr lang="de-AT" sz="2000" b="1" dirty="0">
                <a:solidFill>
                  <a:srgbClr val="C12737"/>
                </a:solidFill>
              </a:rPr>
              <a:t>well-</a:t>
            </a:r>
            <a:r>
              <a:rPr lang="de-AT" sz="2000" b="1" dirty="0" err="1">
                <a:solidFill>
                  <a:srgbClr val="C12737"/>
                </a:solidFill>
              </a:rPr>
              <a:t>known</a:t>
            </a:r>
            <a:r>
              <a:rPr lang="de-AT" sz="2000" b="1" dirty="0">
                <a:solidFill>
                  <a:srgbClr val="C12737"/>
                </a:solidFill>
              </a:rPr>
              <a:t> for: Alps, Food, traditional </a:t>
            </a:r>
            <a:r>
              <a:rPr lang="de-AT" sz="2000" b="1" dirty="0" err="1">
                <a:solidFill>
                  <a:srgbClr val="C12737"/>
                </a:solidFill>
              </a:rPr>
              <a:t>costumes</a:t>
            </a:r>
            <a:r>
              <a:rPr lang="de-AT" sz="2000" b="1" dirty="0">
                <a:solidFill>
                  <a:srgbClr val="C12737"/>
                </a:solidFill>
              </a:rPr>
              <a:t>, </a:t>
            </a:r>
            <a:r>
              <a:rPr lang="de-AT" sz="2000" b="1" dirty="0" err="1">
                <a:solidFill>
                  <a:srgbClr val="C12737"/>
                </a:solidFill>
              </a:rPr>
              <a:t>dialect</a:t>
            </a:r>
            <a:endParaRPr lang="de-AT" sz="2000" b="1" dirty="0">
              <a:solidFill>
                <a:srgbClr val="C12737"/>
              </a:solidFill>
            </a:endParaRPr>
          </a:p>
          <a:p>
            <a:pPr marL="0" indent="0">
              <a:buNone/>
            </a:pPr>
            <a:endParaRPr lang="de-AT" sz="1800" dirty="0"/>
          </a:p>
        </p:txBody>
      </p:sp>
    </p:spTree>
    <p:extLst>
      <p:ext uri="{BB962C8B-B14F-4D97-AF65-F5344CB8AC3E}">
        <p14:creationId xmlns:p14="http://schemas.microsoft.com/office/powerpoint/2010/main" val="45846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03CF1C2C-DFAA-4C26-AE5B-B000ADD6E0B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/>
          </a:blip>
          <a:stretch>
            <a:fillRect/>
          </a:stretch>
        </p:blipFill>
        <p:spPr>
          <a:xfrm>
            <a:off x="1563651" y="1123527"/>
            <a:ext cx="9064693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16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13">
            <a:extLst>
              <a:ext uri="{FF2B5EF4-FFF2-40B4-BE49-F238E27FC236}">
                <a16:creationId xmlns:a16="http://schemas.microsoft.com/office/drawing/2014/main" xmlns="" id="{0EFD753D-6A49-46DD-9E82-AA6E2C62B4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15">
            <a:extLst>
              <a:ext uri="{FF2B5EF4-FFF2-40B4-BE49-F238E27FC236}">
                <a16:creationId xmlns:a16="http://schemas.microsoft.com/office/drawing/2014/main" xmlns="" id="{138A5824-1F4A-4EE7-BC13-5BB48FC080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0045" y="318582"/>
            <a:ext cx="4556762" cy="2028511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86D0B4A9-1953-4E6C-8521-374D61323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6" y="637523"/>
            <a:ext cx="3941121" cy="1386733"/>
          </a:xfrm>
        </p:spPr>
        <p:txBody>
          <a:bodyPr>
            <a:normAutofit/>
          </a:bodyPr>
          <a:lstStyle/>
          <a:p>
            <a:r>
              <a:rPr lang="de-AT" sz="3600" b="1" dirty="0" err="1">
                <a:solidFill>
                  <a:srgbClr val="FFFFFF"/>
                </a:solidFill>
              </a:rPr>
              <a:t>Famous</a:t>
            </a:r>
            <a:r>
              <a:rPr lang="de-AT" sz="3600" b="1" dirty="0">
                <a:solidFill>
                  <a:srgbClr val="FFFFFF"/>
                </a:solidFill>
              </a:rPr>
              <a:t> </a:t>
            </a:r>
            <a:r>
              <a:rPr lang="de-AT" sz="3600" b="1" dirty="0" err="1">
                <a:solidFill>
                  <a:srgbClr val="FFFFFF"/>
                </a:solidFill>
              </a:rPr>
              <a:t>Austrians</a:t>
            </a:r>
            <a:endParaRPr lang="de-AT" sz="3600" b="1" dirty="0">
              <a:solidFill>
                <a:srgbClr val="FFFFFF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97ADEFF5-9F98-40EF-842F-D960EB63AE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8252" y="324472"/>
            <a:ext cx="2232661" cy="201232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AB9D6F56-D8CE-48AE-87CF-DCBB026B31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0757" y="320721"/>
            <a:ext cx="2232662" cy="202637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01DF9539-A46C-458C-8372-404D9BA972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7743" y="333326"/>
            <a:ext cx="2251026" cy="201376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D1FE2481-895D-4D61-9828-653E52B1F4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320044" y="2429124"/>
            <a:ext cx="4556762" cy="4100764"/>
          </a:xfrm>
          <a:prstGeom prst="rect">
            <a:avLst/>
          </a:prstGeom>
        </p:spPr>
      </p:pic>
      <p:sp>
        <p:nvSpPr>
          <p:cNvPr id="60" name="Rectangle 17">
            <a:extLst>
              <a:ext uri="{FF2B5EF4-FFF2-40B4-BE49-F238E27FC236}">
                <a16:creationId xmlns:a16="http://schemas.microsoft.com/office/drawing/2014/main" xmlns="" id="{0F8BFD3B-29FB-4A95-BB51-220F8A6C57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66650" y="2429124"/>
            <a:ext cx="4561251" cy="4108837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B9640BAF-E9E8-493C-9D95-8E7BBBF37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2159" y="2758930"/>
            <a:ext cx="3944010" cy="3455091"/>
          </a:xfrm>
        </p:spPr>
        <p:txBody>
          <a:bodyPr anchor="ctr">
            <a:normAutofit/>
          </a:bodyPr>
          <a:lstStyle/>
          <a:p>
            <a:r>
              <a:rPr lang="de-AT" sz="2000" b="1" dirty="0">
                <a:solidFill>
                  <a:srgbClr val="FFFFFF"/>
                </a:solidFill>
              </a:rPr>
              <a:t>Wolfgang A. Mozart</a:t>
            </a:r>
          </a:p>
          <a:p>
            <a:r>
              <a:rPr lang="de-AT" sz="2000" b="1" dirty="0">
                <a:solidFill>
                  <a:srgbClr val="FFFFFF"/>
                </a:solidFill>
              </a:rPr>
              <a:t>Niki Lauda</a:t>
            </a:r>
          </a:p>
          <a:p>
            <a:r>
              <a:rPr lang="de-AT" sz="2000" b="1" dirty="0">
                <a:solidFill>
                  <a:srgbClr val="FFFFFF"/>
                </a:solidFill>
              </a:rPr>
              <a:t>Falco</a:t>
            </a:r>
          </a:p>
          <a:p>
            <a:r>
              <a:rPr lang="de-AT" sz="2000" b="1" dirty="0">
                <a:solidFill>
                  <a:srgbClr val="FFFFFF"/>
                </a:solidFill>
              </a:rPr>
              <a:t>Arnold Schwarzenegger</a:t>
            </a:r>
          </a:p>
          <a:p>
            <a:r>
              <a:rPr lang="de-AT" sz="2000" b="1" dirty="0">
                <a:solidFill>
                  <a:srgbClr val="FFFFFF"/>
                </a:solidFill>
              </a:rPr>
              <a:t>Kaiserin Sissi</a:t>
            </a:r>
          </a:p>
          <a:p>
            <a:r>
              <a:rPr lang="de-AT" sz="2000" b="1" dirty="0">
                <a:solidFill>
                  <a:srgbClr val="FFFFFF"/>
                </a:solidFill>
              </a:rPr>
              <a:t>Egon Schiele</a:t>
            </a:r>
          </a:p>
          <a:p>
            <a:pPr marL="0" indent="0">
              <a:buNone/>
            </a:pPr>
            <a:endParaRPr lang="de-AT" sz="2000" b="1" dirty="0">
              <a:solidFill>
                <a:srgbClr val="FFFFFF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84C5F4FD-7A3F-4F94-B121-1663318379E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9617746" y="2426918"/>
            <a:ext cx="2251025" cy="199842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0C9F3BC3-EABD-474C-A323-94056E8229D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7744" y="4499919"/>
            <a:ext cx="2251024" cy="203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255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955000F5-7B6F-4AE8-9A91-BA50BEB0E2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7351" y="-1"/>
            <a:ext cx="4224651" cy="3346705"/>
          </a:xfrm>
          <a:custGeom>
            <a:avLst/>
            <a:gdLst>
              <a:gd name="connsiteX0" fmla="*/ 1549963 w 4224651"/>
              <a:gd name="connsiteY0" fmla="*/ 0 h 3346705"/>
              <a:gd name="connsiteX1" fmla="*/ 1555540 w 4224651"/>
              <a:gd name="connsiteY1" fmla="*/ 0 h 3346705"/>
              <a:gd name="connsiteX2" fmla="*/ 2621768 w 4224651"/>
              <a:gd name="connsiteY2" fmla="*/ 0 h 3346705"/>
              <a:gd name="connsiteX3" fmla="*/ 4224651 w 4224651"/>
              <a:gd name="connsiteY3" fmla="*/ 0 h 3346705"/>
              <a:gd name="connsiteX4" fmla="*/ 4224651 w 4224651"/>
              <a:gd name="connsiteY4" fmla="*/ 3346705 h 3346705"/>
              <a:gd name="connsiteX5" fmla="*/ 0 w 422465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89FA170A-94AE-4F08-B2C9-ABB697AADE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493435" y="243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4832507 w 7698564"/>
              <a:gd name="connsiteY3" fmla="*/ 0 h 3346705"/>
              <a:gd name="connsiteX4" fmla="*/ 3282657 w 7698564"/>
              <a:gd name="connsiteY4" fmla="*/ 3346461 h 3346705"/>
              <a:gd name="connsiteX5" fmla="*/ 7698564 w 7698564"/>
              <a:gd name="connsiteY5" fmla="*/ 3346461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4" name="Inhaltsplatzhalter 3">
            <a:extLst>
              <a:ext uri="{FF2B5EF4-FFF2-40B4-BE49-F238E27FC236}">
                <a16:creationId xmlns:a16="http://schemas.microsoft.com/office/drawing/2014/main" xmlns="" id="{CF5F41DE-23A0-4C81-BB04-0240AC1E631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20" y="10"/>
            <a:ext cx="585977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6E58B819-1AD6-4E40-91E6-B5366AD5FC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090" y="3511295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xmlns="" id="{63BFC274-2EFC-460A-8CED-65A0D5686B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-1" y="3511295"/>
            <a:ext cx="769856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872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3">
            <a:extLst>
              <a:ext uri="{FF2B5EF4-FFF2-40B4-BE49-F238E27FC236}">
                <a16:creationId xmlns:a16="http://schemas.microsoft.com/office/drawing/2014/main" xmlns="" id="{0EFD753D-6A49-46DD-9E82-AA6E2C62B4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xmlns="" id="{138A5824-1F4A-4EE7-BC13-5BB48FC080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2D0B60E4-E27A-4DFC-A9DE-1CCF0E957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57" y="637523"/>
            <a:ext cx="3608896" cy="1690993"/>
          </a:xfrm>
        </p:spPr>
        <p:txBody>
          <a:bodyPr anchor="b">
            <a:normAutofit/>
          </a:bodyPr>
          <a:lstStyle/>
          <a:p>
            <a:r>
              <a:rPr lang="de-AT" sz="3600" b="1" dirty="0" err="1">
                <a:solidFill>
                  <a:srgbClr val="FFFFFF"/>
                </a:solidFill>
              </a:rPr>
              <a:t>Tyrol</a:t>
            </a:r>
            <a:endParaRPr lang="de-AT" sz="3600" b="1" dirty="0">
              <a:solidFill>
                <a:srgbClr val="FFFFFF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1A28D02C-557E-414E-8B28-CE50C04D3A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"/>
          <a:stretch/>
        </p:blipFill>
        <p:spPr>
          <a:xfrm>
            <a:off x="4968250" y="325905"/>
            <a:ext cx="2249424" cy="2002611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FE619251-822C-4939-BABC-681C34D74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256" y="2474260"/>
            <a:ext cx="3607930" cy="3677158"/>
          </a:xfrm>
        </p:spPr>
        <p:txBody>
          <a:bodyPr anchor="t">
            <a:normAutofit/>
          </a:bodyPr>
          <a:lstStyle/>
          <a:p>
            <a:r>
              <a:rPr lang="de-AT" sz="2000" b="1" dirty="0">
                <a:solidFill>
                  <a:srgbClr val="FFFFFF"/>
                </a:solidFill>
              </a:rPr>
              <a:t>Capital </a:t>
            </a:r>
            <a:r>
              <a:rPr lang="de-AT" sz="2000" b="1" dirty="0" err="1">
                <a:solidFill>
                  <a:srgbClr val="FFFFFF"/>
                </a:solidFill>
              </a:rPr>
              <a:t>city</a:t>
            </a:r>
            <a:r>
              <a:rPr lang="de-AT" sz="2000" b="1" dirty="0">
                <a:solidFill>
                  <a:srgbClr val="FFFFFF"/>
                </a:solidFill>
              </a:rPr>
              <a:t>: Innsbruck</a:t>
            </a:r>
          </a:p>
          <a:p>
            <a:r>
              <a:rPr lang="de-AT" sz="2000" b="1" dirty="0">
                <a:solidFill>
                  <a:srgbClr val="FFFFFF"/>
                </a:solidFill>
              </a:rPr>
              <a:t>Haflinger </a:t>
            </a:r>
            <a:r>
              <a:rPr lang="de-AT" sz="2000" b="1" dirty="0" err="1">
                <a:solidFill>
                  <a:srgbClr val="FFFFFF"/>
                </a:solidFill>
              </a:rPr>
              <a:t>horses</a:t>
            </a:r>
            <a:endParaRPr lang="de-AT" sz="2000" b="1" dirty="0">
              <a:solidFill>
                <a:srgbClr val="FFFFFF"/>
              </a:solidFill>
            </a:endParaRPr>
          </a:p>
          <a:p>
            <a:r>
              <a:rPr lang="de-AT" sz="2000" b="1" dirty="0" err="1">
                <a:solidFill>
                  <a:srgbClr val="FFFFFF"/>
                </a:solidFill>
              </a:rPr>
              <a:t>Skiing</a:t>
            </a:r>
            <a:r>
              <a:rPr lang="de-AT" sz="2000" b="1" dirty="0">
                <a:solidFill>
                  <a:srgbClr val="FFFFFF"/>
                </a:solidFill>
              </a:rPr>
              <a:t> (</a:t>
            </a:r>
            <a:r>
              <a:rPr lang="de-AT" sz="2000" b="1" dirty="0" err="1">
                <a:solidFill>
                  <a:srgbClr val="FFFFFF"/>
                </a:solidFill>
              </a:rPr>
              <a:t>famous</a:t>
            </a:r>
            <a:r>
              <a:rPr lang="de-AT" sz="2000" b="1" dirty="0">
                <a:solidFill>
                  <a:srgbClr val="FFFFFF"/>
                </a:solidFill>
              </a:rPr>
              <a:t> </a:t>
            </a:r>
            <a:r>
              <a:rPr lang="de-AT" sz="2000" b="1" dirty="0" err="1">
                <a:solidFill>
                  <a:srgbClr val="FFFFFF"/>
                </a:solidFill>
              </a:rPr>
              <a:t>race</a:t>
            </a:r>
            <a:r>
              <a:rPr lang="de-AT" sz="2000" b="1" dirty="0">
                <a:solidFill>
                  <a:srgbClr val="FFFFFF"/>
                </a:solidFill>
              </a:rPr>
              <a:t>: Streif)</a:t>
            </a:r>
          </a:p>
          <a:p>
            <a:r>
              <a:rPr lang="de-AT" sz="2000" b="1" dirty="0">
                <a:solidFill>
                  <a:srgbClr val="FFFFFF"/>
                </a:solidFill>
              </a:rPr>
              <a:t>Mountains</a:t>
            </a:r>
          </a:p>
          <a:p>
            <a:r>
              <a:rPr lang="de-AT" sz="2000" b="1" dirty="0">
                <a:solidFill>
                  <a:srgbClr val="FFFFFF"/>
                </a:solidFill>
              </a:rPr>
              <a:t>Tradition: „</a:t>
            </a:r>
            <a:r>
              <a:rPr lang="de-AT" sz="2000" b="1" dirty="0" err="1">
                <a:solidFill>
                  <a:srgbClr val="FFFFFF"/>
                </a:solidFill>
              </a:rPr>
              <a:t>Perchtnlauf</a:t>
            </a:r>
            <a:r>
              <a:rPr lang="de-AT" sz="2000" b="1" dirty="0">
                <a:solidFill>
                  <a:srgbClr val="FFFFFF"/>
                </a:solidFill>
              </a:rPr>
              <a:t>“</a:t>
            </a:r>
          </a:p>
          <a:p>
            <a:endParaRPr lang="de-AT" sz="2000" b="1" dirty="0">
              <a:solidFill>
                <a:srgbClr val="FFFFFF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CB642EFF-2241-4599-9B75-6E83EABB18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"/>
          <a:stretch/>
        </p:blipFill>
        <p:spPr>
          <a:xfrm>
            <a:off x="4968251" y="2419956"/>
            <a:ext cx="2249424" cy="200261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1190699C-2557-4419-830B-45D05087E5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5203" y="325904"/>
            <a:ext cx="4570677" cy="306556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B3282C50-866E-412C-978E-C3DE0EAD5E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976656" y="4511800"/>
            <a:ext cx="2249424" cy="200253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F5F0B7F2-FCD7-40C5-8D4B-9B8CB5BE45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5203" y="3474720"/>
            <a:ext cx="4570677" cy="305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494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ildergebnis fÃ¼r kufstein">
            <a:extLst>
              <a:ext uri="{FF2B5EF4-FFF2-40B4-BE49-F238E27FC236}">
                <a16:creationId xmlns:a16="http://schemas.microsoft.com/office/drawing/2014/main" xmlns="" id="{6396E7A3-620F-4150-8C2B-9E6FD95453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EA7FEF84-491E-4E66-934B-07F846DB6D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de-AT" b="1" u="sng" dirty="0">
                <a:solidFill>
                  <a:srgbClr val="FFFFFF"/>
                </a:solidFill>
              </a:rPr>
              <a:t>Kufstein</a:t>
            </a:r>
          </a:p>
        </p:txBody>
      </p:sp>
    </p:spTree>
    <p:extLst>
      <p:ext uri="{BB962C8B-B14F-4D97-AF65-F5344CB8AC3E}">
        <p14:creationId xmlns:p14="http://schemas.microsoft.com/office/powerpoint/2010/main" val="2461910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228552E-C8B1-4A80-8448-0787CE0FC7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xmlns="" id="{B17C154E-5302-443F-9067-53A39E33AE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/>
          </a:blip>
          <a:srcRect l="13227" r="249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0AF1DC6D-E9B0-4A7F-AF28-D44FDFF6F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de-AT" b="1" dirty="0">
                <a:solidFill>
                  <a:srgbClr val="FFFFFF"/>
                </a:solidFill>
              </a:rPr>
              <a:t>A </a:t>
            </a:r>
            <a:r>
              <a:rPr lang="de-AT" b="1" dirty="0" err="1">
                <a:solidFill>
                  <a:srgbClr val="FFFFFF"/>
                </a:solidFill>
              </a:rPr>
              <a:t>small</a:t>
            </a:r>
            <a:r>
              <a:rPr lang="de-AT" b="1" dirty="0">
                <a:solidFill>
                  <a:srgbClr val="FFFFFF"/>
                </a:solidFill>
              </a:rPr>
              <a:t> </a:t>
            </a:r>
            <a:r>
              <a:rPr lang="de-AT" b="1" dirty="0" err="1">
                <a:solidFill>
                  <a:srgbClr val="FFFFFF"/>
                </a:solidFill>
              </a:rPr>
              <a:t>town</a:t>
            </a:r>
            <a:r>
              <a:rPr lang="de-AT" b="1" dirty="0">
                <a:solidFill>
                  <a:srgbClr val="FFFFFF"/>
                </a:solidFill>
              </a:rPr>
              <a:t> </a:t>
            </a:r>
            <a:r>
              <a:rPr lang="de-AT" b="1" dirty="0" err="1">
                <a:solidFill>
                  <a:srgbClr val="FFFFFF"/>
                </a:solidFill>
              </a:rPr>
              <a:t>with</a:t>
            </a:r>
            <a:r>
              <a:rPr lang="de-AT" b="1" dirty="0">
                <a:solidFill>
                  <a:srgbClr val="FFFFFF"/>
                </a:solidFill>
              </a:rPr>
              <a:t> 19.223 </a:t>
            </a:r>
            <a:r>
              <a:rPr lang="de-AT" b="1" dirty="0" err="1">
                <a:solidFill>
                  <a:srgbClr val="FFFFFF"/>
                </a:solidFill>
              </a:rPr>
              <a:t>inhabitants</a:t>
            </a:r>
            <a:endParaRPr lang="de-AT" b="1" dirty="0">
              <a:solidFill>
                <a:srgbClr val="FFFFFF"/>
              </a:solidFill>
            </a:endParaRPr>
          </a:p>
          <a:p>
            <a:r>
              <a:rPr lang="de-AT" b="1" dirty="0">
                <a:solidFill>
                  <a:srgbClr val="FFFFFF"/>
                </a:solidFill>
              </a:rPr>
              <a:t>Old </a:t>
            </a:r>
            <a:r>
              <a:rPr lang="de-AT" b="1" dirty="0" err="1">
                <a:solidFill>
                  <a:srgbClr val="FFFFFF"/>
                </a:solidFill>
              </a:rPr>
              <a:t>castle</a:t>
            </a:r>
            <a:r>
              <a:rPr lang="de-AT" b="1" dirty="0">
                <a:solidFill>
                  <a:srgbClr val="FFFFFF"/>
                </a:solidFill>
              </a:rPr>
              <a:t> </a:t>
            </a:r>
            <a:r>
              <a:rPr lang="de-AT" b="1" dirty="0" err="1">
                <a:solidFill>
                  <a:srgbClr val="FFFFFF"/>
                </a:solidFill>
              </a:rPr>
              <a:t>from</a:t>
            </a:r>
            <a:r>
              <a:rPr lang="de-AT" b="1" dirty="0">
                <a:solidFill>
                  <a:srgbClr val="FFFFFF"/>
                </a:solidFill>
              </a:rPr>
              <a:t> </a:t>
            </a:r>
            <a:r>
              <a:rPr lang="de-AT" b="1" dirty="0" err="1">
                <a:solidFill>
                  <a:srgbClr val="FFFFFF"/>
                </a:solidFill>
              </a:rPr>
              <a:t>the</a:t>
            </a:r>
            <a:r>
              <a:rPr lang="de-AT" b="1" dirty="0">
                <a:solidFill>
                  <a:srgbClr val="FFFFFF"/>
                </a:solidFill>
              </a:rPr>
              <a:t> 13th </a:t>
            </a:r>
            <a:r>
              <a:rPr lang="de-AT" b="1" dirty="0" err="1">
                <a:solidFill>
                  <a:srgbClr val="FFFFFF"/>
                </a:solidFill>
              </a:rPr>
              <a:t>century</a:t>
            </a:r>
            <a:r>
              <a:rPr lang="de-AT" b="1" dirty="0">
                <a:solidFill>
                  <a:srgbClr val="FFFFFF"/>
                </a:solidFill>
              </a:rPr>
              <a:t> in </a:t>
            </a:r>
            <a:r>
              <a:rPr lang="de-AT" b="1" dirty="0" err="1">
                <a:solidFill>
                  <a:srgbClr val="FFFFFF"/>
                </a:solidFill>
              </a:rPr>
              <a:t>the</a:t>
            </a:r>
            <a:r>
              <a:rPr lang="de-AT" b="1" dirty="0">
                <a:solidFill>
                  <a:srgbClr val="FFFFFF"/>
                </a:solidFill>
              </a:rPr>
              <a:t> </a:t>
            </a:r>
            <a:r>
              <a:rPr lang="de-AT" b="1" dirty="0" err="1">
                <a:solidFill>
                  <a:srgbClr val="FFFFFF"/>
                </a:solidFill>
              </a:rPr>
              <a:t>city</a:t>
            </a:r>
            <a:r>
              <a:rPr lang="de-AT" b="1" dirty="0">
                <a:solidFill>
                  <a:srgbClr val="FFFFFF"/>
                </a:solidFill>
              </a:rPr>
              <a:t> </a:t>
            </a:r>
            <a:r>
              <a:rPr lang="de-AT" b="1" dirty="0" err="1">
                <a:solidFill>
                  <a:srgbClr val="FFFFFF"/>
                </a:solidFill>
              </a:rPr>
              <a:t>center</a:t>
            </a:r>
            <a:endParaRPr lang="de-AT" b="1" dirty="0">
              <a:solidFill>
                <a:srgbClr val="FFFFFF"/>
              </a:solidFill>
            </a:endParaRPr>
          </a:p>
          <a:p>
            <a:r>
              <a:rPr lang="de-AT" b="1" dirty="0">
                <a:solidFill>
                  <a:srgbClr val="FFFFFF"/>
                </a:solidFill>
              </a:rPr>
              <a:t>Much </a:t>
            </a:r>
            <a:r>
              <a:rPr lang="de-AT" b="1" dirty="0" err="1">
                <a:solidFill>
                  <a:srgbClr val="FFFFFF"/>
                </a:solidFill>
              </a:rPr>
              <a:t>cultural</a:t>
            </a:r>
            <a:r>
              <a:rPr lang="de-AT" b="1" dirty="0">
                <a:solidFill>
                  <a:srgbClr val="FFFFFF"/>
                </a:solidFill>
              </a:rPr>
              <a:t> </a:t>
            </a:r>
            <a:r>
              <a:rPr lang="de-AT" b="1" dirty="0" err="1">
                <a:solidFill>
                  <a:srgbClr val="FFFFFF"/>
                </a:solidFill>
              </a:rPr>
              <a:t>diversity</a:t>
            </a:r>
            <a:endParaRPr lang="de-AT" b="1" dirty="0">
              <a:solidFill>
                <a:srgbClr val="FFFFFF"/>
              </a:solidFill>
            </a:endParaRPr>
          </a:p>
          <a:p>
            <a:r>
              <a:rPr lang="de-AT" b="1" dirty="0">
                <a:solidFill>
                  <a:srgbClr val="FFFFFF"/>
                </a:solidFill>
              </a:rPr>
              <a:t>Festivals, </a:t>
            </a:r>
            <a:r>
              <a:rPr lang="de-AT" b="1" dirty="0" err="1">
                <a:solidFill>
                  <a:srgbClr val="FFFFFF"/>
                </a:solidFill>
              </a:rPr>
              <a:t>charity</a:t>
            </a:r>
            <a:r>
              <a:rPr lang="de-AT" b="1" dirty="0">
                <a:solidFill>
                  <a:srgbClr val="FFFFFF"/>
                </a:solidFill>
              </a:rPr>
              <a:t> </a:t>
            </a:r>
            <a:r>
              <a:rPr lang="de-AT" b="1" dirty="0" err="1">
                <a:solidFill>
                  <a:srgbClr val="FFFFFF"/>
                </a:solidFill>
              </a:rPr>
              <a:t>balls</a:t>
            </a:r>
            <a:r>
              <a:rPr lang="de-AT" b="1" dirty="0">
                <a:solidFill>
                  <a:srgbClr val="FFFFFF"/>
                </a:solidFill>
              </a:rPr>
              <a:t> and </a:t>
            </a:r>
            <a:r>
              <a:rPr lang="de-AT" b="1" dirty="0" err="1">
                <a:solidFill>
                  <a:srgbClr val="FFFFFF"/>
                </a:solidFill>
              </a:rPr>
              <a:t>street</a:t>
            </a:r>
            <a:r>
              <a:rPr lang="de-AT" b="1" dirty="0">
                <a:solidFill>
                  <a:srgbClr val="FFFFFF"/>
                </a:solidFill>
              </a:rPr>
              <a:t> </a:t>
            </a:r>
            <a:r>
              <a:rPr lang="de-AT" b="1" dirty="0" err="1">
                <a:solidFill>
                  <a:srgbClr val="FFFFFF"/>
                </a:solidFill>
              </a:rPr>
              <a:t>markets</a:t>
            </a:r>
            <a:endParaRPr lang="de-AT" b="1" dirty="0">
              <a:solidFill>
                <a:srgbClr val="FFFFFF"/>
              </a:solidFill>
            </a:endParaRPr>
          </a:p>
          <a:p>
            <a:endParaRPr lang="de-AT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585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228552E-C8B1-4A80-8448-0787CE0FC7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nhaltsplatzhalter 3">
            <a:extLst>
              <a:ext uri="{FF2B5EF4-FFF2-40B4-BE49-F238E27FC236}">
                <a16:creationId xmlns:a16="http://schemas.microsoft.com/office/drawing/2014/main" xmlns="" id="{54B75084-BFC8-48ED-A2F0-0E0F6B7EA8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23556" r="7110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CEF4E80F-7676-41F8-A2E0-E37F32BF1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City located near the border to Germany</a:t>
            </a:r>
          </a:p>
          <a:p>
            <a:r>
              <a:rPr lang="en-US" b="1" dirty="0">
                <a:solidFill>
                  <a:srgbClr val="FFFFFF"/>
                </a:solidFill>
              </a:rPr>
              <a:t>The most </a:t>
            </a:r>
            <a:r>
              <a:rPr lang="en-US" b="1" dirty="0" smtClean="0">
                <a:solidFill>
                  <a:srgbClr val="FFFFFF"/>
                </a:solidFill>
              </a:rPr>
              <a:t>beautiful </a:t>
            </a:r>
            <a:r>
              <a:rPr lang="en-US" b="1" dirty="0">
                <a:solidFill>
                  <a:srgbClr val="FFFFFF"/>
                </a:solidFill>
              </a:rPr>
              <a:t>mountains of Austria</a:t>
            </a:r>
          </a:p>
          <a:p>
            <a:pPr marL="0" indent="0">
              <a:buNone/>
            </a:pP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1307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</Words>
  <Application>Microsoft Office PowerPoint</Application>
  <PresentationFormat>Breitbild</PresentationFormat>
  <Paragraphs>32</Paragraphs>
  <Slides>14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</vt:lpstr>
      <vt:lpstr>Austria</vt:lpstr>
      <vt:lpstr>General Information</vt:lpstr>
      <vt:lpstr>PowerPoint-Präsentation</vt:lpstr>
      <vt:lpstr>Famous Austrians</vt:lpstr>
      <vt:lpstr>PowerPoint-Präsentation</vt:lpstr>
      <vt:lpstr>Tyrol</vt:lpstr>
      <vt:lpstr>Kufstein</vt:lpstr>
      <vt:lpstr>PowerPoint-Präsentation</vt:lpstr>
      <vt:lpstr>PowerPoint-Präsentation</vt:lpstr>
      <vt:lpstr>PowerPoint-Präsentation</vt:lpstr>
      <vt:lpstr>Our School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Austria</dc:title>
  <dc:creator>Maria Fasching</dc:creator>
  <cp:lastModifiedBy>Maria</cp:lastModifiedBy>
  <cp:revision>12</cp:revision>
  <dcterms:created xsi:type="dcterms:W3CDTF">2018-10-08T13:55:44Z</dcterms:created>
  <dcterms:modified xsi:type="dcterms:W3CDTF">2018-10-11T18:47:15Z</dcterms:modified>
</cp:coreProperties>
</file>