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69" r:id="rId4"/>
    <p:sldId id="275" r:id="rId5"/>
    <p:sldId id="270" r:id="rId6"/>
    <p:sldId id="271" r:id="rId7"/>
    <p:sldId id="272" r:id="rId8"/>
    <p:sldId id="273" r:id="rId9"/>
    <p:sldId id="282" r:id="rId10"/>
    <p:sldId id="283" r:id="rId11"/>
    <p:sldId id="284" r:id="rId12"/>
    <p:sldId id="261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21">
          <p15:clr>
            <a:srgbClr val="A4A3A4"/>
          </p15:clr>
        </p15:guide>
        <p15:guide id="3" orient="horz" pos="1035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78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719">
          <p15:clr>
            <a:srgbClr val="A4A3A4"/>
          </p15:clr>
        </p15:guide>
        <p15:guide id="11" pos="6959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E86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076" autoAdjust="0"/>
  </p:normalViewPr>
  <p:slideViewPr>
    <p:cSldViewPr showGuides="1">
      <p:cViewPr varScale="1">
        <p:scale>
          <a:sx n="92" d="100"/>
          <a:sy n="92" d="100"/>
        </p:scale>
        <p:origin x="498" y="36"/>
      </p:cViewPr>
      <p:guideLst>
        <p:guide orient="horz" pos="2160"/>
        <p:guide orient="horz" pos="921"/>
        <p:guide orient="horz" pos="1035"/>
        <p:guide orient="horz" pos="3888"/>
        <p:guide orient="horz" pos="2784"/>
        <p:guide orient="horz" pos="432"/>
        <p:guide orient="horz" pos="3648"/>
        <p:guide pos="959"/>
        <p:guide pos="6719"/>
        <p:guide pos="719"/>
        <p:guide pos="69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31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pPr/>
              <a:t>14.09.2018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elfolie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slayou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t>14.09.2018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de-DE" smtClean="0"/>
              <a:pPr/>
              <a:t>14.09.2018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hometown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522412" y="4308654"/>
            <a:ext cx="9372600" cy="1406346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Buxtehude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b="7343"/>
          <a:stretch>
            <a:fillRect/>
          </a:stretch>
        </p:blipFill>
        <p:spPr/>
      </p:pic>
      <p:pic>
        <p:nvPicPr>
          <p:cNvPr id="13" name="Bildplatzhalter 1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r="10896"/>
          <a:stretch>
            <a:fillRect/>
          </a:stretch>
        </p:blipFill>
        <p:spPr/>
      </p:pic>
      <p:pic>
        <p:nvPicPr>
          <p:cNvPr id="11" name="Bildplatzhalter 10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269876" y="5805264"/>
            <a:ext cx="9505056" cy="720080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1341884" y="5949280"/>
            <a:ext cx="936104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St.-Petri-Church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53024"/>
            <a:ext cx="4176464" cy="55686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836712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937" b="8937"/>
          <a:stretch>
            <a:fillRect/>
          </a:stretch>
        </p:blipFill>
        <p:spPr>
          <a:xfrm>
            <a:off x="405780" y="260648"/>
            <a:ext cx="1446213" cy="19653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38028" y="1844824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happy </a:t>
            </a:r>
            <a:r>
              <a:rPr lang="de-DE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de-D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r>
              <a:rPr lang="de-DE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40.000 </a:t>
            </a:r>
            <a:r>
              <a:rPr lang="de-DE" sz="2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de-DE" sz="26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de-DE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Hamburg</a:t>
            </a:r>
          </a:p>
          <a:p>
            <a:r>
              <a:rPr lang="de-DE" sz="2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de-DE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„</a:t>
            </a:r>
            <a:r>
              <a:rPr lang="de-DE" sz="2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fairytale</a:t>
            </a:r>
            <a:r>
              <a:rPr lang="de-DE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de-DE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marL="45720" indent="0">
              <a:buNone/>
            </a:pPr>
            <a:r>
              <a:rPr lang="de-DE" sz="2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(„Hase &amp; Igel“)</a:t>
            </a:r>
            <a:endParaRPr lang="de-DE" sz="2600" dirty="0" smtClean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6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723246"/>
            <a:ext cx="4517132" cy="613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1" y="404664"/>
            <a:ext cx="9144002" cy="921840"/>
          </a:xfrm>
        </p:spPr>
        <p:txBody>
          <a:bodyPr/>
          <a:lstStyle/>
          <a:p>
            <a:pPr algn="l"/>
            <a:r>
              <a:rPr lang="de-DE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Specialities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522410" y="1700808"/>
            <a:ext cx="8388425" cy="2304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Buxtehuder Bulle</a:t>
            </a:r>
          </a:p>
          <a:p>
            <a:pPr algn="l"/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Hanseatic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Blagnac</a:t>
            </a:r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Michael Schulte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0" y="4149081"/>
            <a:ext cx="2304256" cy="230984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26" y="4149081"/>
            <a:ext cx="1728192" cy="23042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77" y="4149081"/>
            <a:ext cx="2774524" cy="2309848"/>
          </a:xfrm>
          <a:prstGeom prst="rect">
            <a:avLst/>
          </a:prstGeom>
        </p:spPr>
      </p:pic>
      <p:cxnSp>
        <p:nvCxnSpPr>
          <p:cNvPr id="10" name="Gerader Verbinder 9"/>
          <p:cNvCxnSpPr/>
          <p:nvPr/>
        </p:nvCxnSpPr>
        <p:spPr>
          <a:xfrm>
            <a:off x="837828" y="4149081"/>
            <a:ext cx="10513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837828" y="6453336"/>
            <a:ext cx="10513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7908" y="476673"/>
            <a:ext cx="9108506" cy="56955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de-DE" sz="6000" b="1" dirty="0" smtClean="0"/>
          </a:p>
          <a:p>
            <a:pPr marL="45720" indent="0" algn="ctr">
              <a:buNone/>
            </a:pPr>
            <a:r>
              <a:rPr lang="de-DE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lang="de-DE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short</a:t>
            </a:r>
            <a:r>
              <a:rPr lang="de-DE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guided</a:t>
            </a:r>
            <a:r>
              <a:rPr lang="de-DE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city</a:t>
            </a:r>
            <a:r>
              <a:rPr lang="de-DE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tour 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89" y="3324437"/>
            <a:ext cx="3530543" cy="22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1269876" y="5805264"/>
            <a:ext cx="9505056" cy="720080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1341884" y="5949280"/>
            <a:ext cx="936104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Halepaghen</a:t>
            </a:r>
            <a:r>
              <a:rPr 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-Brunnen / </a:t>
            </a:r>
            <a:r>
              <a:rPr lang="de-DE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Halepaghen-well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128600"/>
            <a:ext cx="4176464" cy="55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1269876" y="5805264"/>
            <a:ext cx="9505056" cy="720080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1341884" y="5949280"/>
            <a:ext cx="936104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3" y="826462"/>
            <a:ext cx="3202295" cy="426972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47" y="826462"/>
            <a:ext cx="3189586" cy="425278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90" y="173491"/>
            <a:ext cx="3488881" cy="26166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90" y="2991683"/>
            <a:ext cx="3488881" cy="26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269876" y="5805264"/>
            <a:ext cx="9505056" cy="720080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1341884" y="5949280"/>
            <a:ext cx="936104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de-DE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townhall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196085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269876" y="5805264"/>
            <a:ext cx="9505056" cy="720080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1341884" y="5949280"/>
            <a:ext cx="936104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townhall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177027"/>
            <a:ext cx="415846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269876" y="5805264"/>
            <a:ext cx="9505056" cy="720080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1341884" y="5949280"/>
            <a:ext cx="936104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Fleth</a:t>
            </a:r>
            <a:r>
              <a:rPr 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188640"/>
            <a:ext cx="726029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Gourmet_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üro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üro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üro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94EB11-824E-40C6-8823-566365C0D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im Design Kochbuch (Breitbild)</Template>
  <TotalTime>0</TotalTime>
  <Words>64</Words>
  <Application>Microsoft Office PowerPoint</Application>
  <PresentationFormat>Benutzerdefiniert</PresentationFormat>
  <Paragraphs>26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Cambria</vt:lpstr>
      <vt:lpstr>FoodGourmet_16x9</vt:lpstr>
      <vt:lpstr>Buxtehude</vt:lpstr>
      <vt:lpstr>General facts</vt:lpstr>
      <vt:lpstr>Specialities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2018-09-09T09:01:26Z</dcterms:created>
  <dcterms:modified xsi:type="dcterms:W3CDTF">2018-09-14T15:00:49Z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