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veat" panose="020B0604020202020204" charset="0"/>
      <p:regular r:id="rId8"/>
      <p:bold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cbb096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cbb096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cbb096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3cbb096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cbb09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cbb09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cbb096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cbb096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-bUTWTT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1mOGeAM7K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/>
              <a:t>Literaturabend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/>
              <a:t>Astrid Lindgren -Pippi Långstrump</a:t>
            </a:r>
            <a:endParaRPr sz="36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3550" y="1113675"/>
            <a:ext cx="85206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/>
              <a:t>Wer war sie? Ein porträt</a:t>
            </a:r>
            <a:r>
              <a:rPr lang="sv"/>
              <a:t> einer Schriftstellerin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150" y="1629050"/>
            <a:ext cx="2762475" cy="34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300" y="1629050"/>
            <a:ext cx="2917050" cy="33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Pippi Longstocking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2400">
                <a:latin typeface="Comic Sans MS"/>
                <a:ea typeface="Comic Sans MS"/>
                <a:cs typeface="Comic Sans MS"/>
                <a:sym typeface="Comic Sans MS"/>
              </a:rPr>
              <a:t>Pippi Longstocking Astrid Lindgren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The beloved story of a spunky young girl and her hilarious escapades. Tommy and his sister Annika have a new neighbor and her name is Pippi Longstocking. She has crazy red pigtails, no parents to tell her what to do, a horse that lives on her porch and a pet monkey named Mister Nilsson. Whether Pippi's scrubbing her floors, doing arithmetic, or stirring things up at a fancy tea party her flair for the outrageous always seems to lead to another adventure. 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700" y="445025"/>
            <a:ext cx="1639148" cy="160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Pippi - das stärkste Mädchen der Welt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73975" y="1445225"/>
            <a:ext cx="8520600" cy="3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>
                <a:solidFill>
                  <a:srgbClr val="222222"/>
                </a:solidFill>
              </a:rPr>
              <a:t>.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250" y="1445225"/>
            <a:ext cx="6463950" cy="35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126000" y="794150"/>
            <a:ext cx="2706300" cy="2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b="1" i="1">
                <a:solidFill>
                  <a:srgbClr val="3399CC"/>
                </a:solidFill>
                <a:highlight>
                  <a:srgbClr val="FFFFFF"/>
                </a:highlight>
              </a:rPr>
              <a:t> „Ich mach mir die Welt, widde widde wie sie mir gefällt.“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Was kann man von Pippi lernen?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23975"/>
            <a:ext cx="8520600" cy="3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b="1" i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”</a:t>
            </a:r>
            <a:r>
              <a:rPr lang="sv" sz="2400" b="1" i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Den som är stark måste vara snäll.”- </a:t>
            </a:r>
            <a:r>
              <a:rPr lang="sv" sz="2400" b="1" i="1">
                <a:solidFill>
                  <a:schemeClr val="accent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Der Starke sollte freundlich sein</a:t>
            </a:r>
            <a:endParaRPr sz="2400" b="1" i="1">
              <a:solidFill>
                <a:schemeClr val="accent2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400" b="1" i="1">
                <a:solidFill>
                  <a:schemeClr val="accent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sv" b="1" i="1">
                <a:solidFill>
                  <a:schemeClr val="accent2"/>
                </a:solidFill>
                <a:highlight>
                  <a:srgbClr val="FFFFFF"/>
                </a:highlight>
              </a:rPr>
              <a:t>“</a:t>
            </a:r>
            <a:r>
              <a:rPr lang="sv" b="1">
                <a:solidFill>
                  <a:schemeClr val="dk1"/>
                </a:solidFill>
                <a:highlight>
                  <a:srgbClr val="FFFFFF"/>
                </a:highlight>
              </a:rPr>
              <a:t>Wie soll ich das wissen, wenn ich es noch nie versucht hab?"- </a:t>
            </a:r>
            <a:r>
              <a:rPr lang="sv" b="1">
                <a:solidFill>
                  <a:schemeClr val="accent2"/>
                </a:solidFill>
                <a:highlight>
                  <a:srgbClr val="FFFFFF"/>
                </a:highlight>
              </a:rPr>
              <a:t>"Skąd mam wiedzieć, skoro tego nigdy nie próbowałam?" - "How am I supposed to know if I've never tried it?"</a:t>
            </a:r>
            <a:endParaRPr b="1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“Man ska vara glad att det är väder överhuvudtaget.” -</a:t>
            </a:r>
            <a:r>
              <a:rPr lang="sv" b="1">
                <a:solidFill>
                  <a:schemeClr val="accent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You should be glad there are weather at all. " -  "Du solltest froh sein, dass es überhaupt Wetter gibt.</a:t>
            </a:r>
            <a:endParaRPr b="1">
              <a:solidFill>
                <a:schemeClr val="accent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b="1" i="1">
                <a:solidFill>
                  <a:schemeClr val="dk1"/>
                </a:solidFill>
              </a:rPr>
              <a:t>”Om man är tyst för länge så vissnar tungan.- </a:t>
            </a:r>
            <a:r>
              <a:rPr lang="sv" b="1" i="1">
                <a:solidFill>
                  <a:schemeClr val="accent2"/>
                </a:solidFill>
                <a:highlight>
                  <a:srgbClr val="FFFFFF"/>
                </a:highlight>
              </a:rPr>
              <a:t>"If you are silent for a long time, the tongue will turn away</a:t>
            </a:r>
            <a:endParaRPr b="1" i="1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chemeClr val="dk1"/>
              </a:solidFill>
            </a:endParaRPr>
          </a:p>
          <a:p>
            <a:pPr marL="10160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chemeClr val="dk1"/>
              </a:solidFill>
            </a:endParaRPr>
          </a:p>
          <a:p>
            <a:pPr marL="10160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accent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01600" marR="10160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14775" y="424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Här kommer Pippi  - Pippi  Longstocking Song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14775" y="99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1200" u="sng">
                <a:solidFill>
                  <a:schemeClr val="hlink"/>
                </a:solidFill>
                <a:hlinkClick r:id="rId3"/>
              </a:rPr>
              <a:t>https://www.youtube.com/watch?v=5x-bUTWTTcs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1200" u="sng">
                <a:solidFill>
                  <a:schemeClr val="hlink"/>
                </a:solidFill>
                <a:hlinkClick r:id="rId4"/>
              </a:rPr>
              <a:t>https://www.youtube.com/watch?v=1mOGeAM7KME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6025" y="1278600"/>
            <a:ext cx="3211401" cy="376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Bildspel på skärmen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Caveat</vt:lpstr>
      <vt:lpstr>Comic Sans MS</vt:lpstr>
      <vt:lpstr>Verdana</vt:lpstr>
      <vt:lpstr>Arial</vt:lpstr>
      <vt:lpstr>Simple Light</vt:lpstr>
      <vt:lpstr>Literaturabend Astrid Lindgren -Pippi Långstrump</vt:lpstr>
      <vt:lpstr>Pippi Longstocking</vt:lpstr>
      <vt:lpstr>Pippi - das stärkste Mädchen der Welt</vt:lpstr>
      <vt:lpstr>Was kann man von Pippi lernen? </vt:lpstr>
      <vt:lpstr>Här kommer Pippi  - Pippi  Longstocking Song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Literaturabend Astrid Lindgren -Pippi Långstrump</dc:title>
  <dc:creator>Marten Barbara</dc:creator>
  <cp:lastModifiedBy>Marten Barbara</cp:lastModifiedBy>
  <cp:revision>1</cp:revision>
  <dcterms:modified xsi:type="dcterms:W3CDTF">2018-10-13T17:01:05Z</dcterms:modified>
</cp:coreProperties>
</file>