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Faceți clic pentru editarea stilului de subtitlu al coordonatorului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4E62-54C3-414C-B858-4A6ABDD48D70}" type="datetimeFigureOut">
              <a:rPr lang="ro-RO" smtClean="0"/>
              <a:pPr/>
              <a:t>24.05.2019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C181-30A4-4272-8113-2641618C853C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4E62-54C3-414C-B858-4A6ABDD48D70}" type="datetimeFigureOut">
              <a:rPr lang="ro-RO" smtClean="0"/>
              <a:pPr/>
              <a:t>24.05.2019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C181-30A4-4272-8113-2641618C853C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4E62-54C3-414C-B858-4A6ABDD48D70}" type="datetimeFigureOut">
              <a:rPr lang="ro-RO" smtClean="0"/>
              <a:pPr/>
              <a:t>24.05.2019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C181-30A4-4272-8113-2641618C853C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4E62-54C3-414C-B858-4A6ABDD48D70}" type="datetimeFigureOut">
              <a:rPr lang="ro-RO" smtClean="0"/>
              <a:pPr/>
              <a:t>24.05.2019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C181-30A4-4272-8113-2641618C853C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4E62-54C3-414C-B858-4A6ABDD48D70}" type="datetimeFigureOut">
              <a:rPr lang="ro-RO" smtClean="0"/>
              <a:pPr/>
              <a:t>24.05.2019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C181-30A4-4272-8113-2641618C853C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4E62-54C3-414C-B858-4A6ABDD48D70}" type="datetimeFigureOut">
              <a:rPr lang="ro-RO" smtClean="0"/>
              <a:pPr/>
              <a:t>24.05.2019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C181-30A4-4272-8113-2641618C853C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4E62-54C3-414C-B858-4A6ABDD48D70}" type="datetimeFigureOut">
              <a:rPr lang="ro-RO" smtClean="0"/>
              <a:pPr/>
              <a:t>24.05.2019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C181-30A4-4272-8113-2641618C853C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4E62-54C3-414C-B858-4A6ABDD48D70}" type="datetimeFigureOut">
              <a:rPr lang="ro-RO" smtClean="0"/>
              <a:pPr/>
              <a:t>24.05.2019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C181-30A4-4272-8113-2641618C853C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4E62-54C3-414C-B858-4A6ABDD48D70}" type="datetimeFigureOut">
              <a:rPr lang="ro-RO" smtClean="0"/>
              <a:pPr/>
              <a:t>24.05.2019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C181-30A4-4272-8113-2641618C853C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4E62-54C3-414C-B858-4A6ABDD48D70}" type="datetimeFigureOut">
              <a:rPr lang="ro-RO" smtClean="0"/>
              <a:pPr/>
              <a:t>24.05.2019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C181-30A4-4272-8113-2641618C853C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4E62-54C3-414C-B858-4A6ABDD48D70}" type="datetimeFigureOut">
              <a:rPr lang="ro-RO" smtClean="0"/>
              <a:pPr/>
              <a:t>24.05.2019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EC181-30A4-4272-8113-2641618C853C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E4E62-54C3-414C-B858-4A6ABDD48D70}" type="datetimeFigureOut">
              <a:rPr lang="ro-RO" smtClean="0"/>
              <a:pPr/>
              <a:t>24.05.2019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EC181-30A4-4272-8113-2641618C853C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ro-RO" dirty="0"/>
          </a:p>
        </p:txBody>
      </p:sp>
      <p:pic>
        <p:nvPicPr>
          <p:cNvPr id="4" name="Imagine 3" descr="bo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614366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</a:t>
            </a:r>
          </a:p>
          <a:p>
            <a:pPr>
              <a:buNone/>
            </a:pPr>
            <a:r>
              <a:rPr lang="en-US" dirty="0" smtClean="0"/>
              <a:t>                           </a:t>
            </a:r>
          </a:p>
          <a:p>
            <a:pPr>
              <a:buNone/>
            </a:pPr>
            <a:r>
              <a:rPr lang="en-US" smtClean="0"/>
              <a:t>                                Made </a:t>
            </a:r>
            <a:r>
              <a:rPr lang="en-US" smtClean="0"/>
              <a:t>by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dirty="0" err="1" smtClean="0"/>
              <a:t>Lisavencu</a:t>
            </a:r>
            <a:r>
              <a:rPr lang="en-US" dirty="0" smtClean="0"/>
              <a:t> Tatiana-</a:t>
            </a:r>
            <a:r>
              <a:rPr lang="en-US" dirty="0" err="1" smtClean="0"/>
              <a:t>Ionela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                      Teacher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</a:t>
            </a:r>
            <a:r>
              <a:rPr lang="en-US" dirty="0" err="1" smtClean="0"/>
              <a:t>Mioara</a:t>
            </a:r>
            <a:r>
              <a:rPr lang="en-US" dirty="0" smtClean="0"/>
              <a:t> </a:t>
            </a:r>
            <a:r>
              <a:rPr lang="en-US" dirty="0" err="1" smtClean="0"/>
              <a:t>Paraschiv</a:t>
            </a:r>
            <a:endParaRPr lang="en-US" dirty="0" smtClean="0"/>
          </a:p>
          <a:p>
            <a:pPr>
              <a:buNone/>
            </a:pP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500034" y="52149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Taste:8/10  </a:t>
            </a:r>
            <a:br>
              <a:rPr lang="en-US" dirty="0" smtClean="0"/>
            </a:br>
            <a:r>
              <a:rPr lang="en-US" dirty="0" smtClean="0"/>
              <a:t>Looks:9/10</a:t>
            </a:r>
            <a:br>
              <a:rPr lang="en-US" dirty="0" smtClean="0"/>
            </a:br>
            <a:r>
              <a:rPr lang="en-US" dirty="0" smtClean="0"/>
              <a:t>What you get for the price:9/10</a:t>
            </a:r>
            <a:br>
              <a:rPr lang="en-US" dirty="0" smtClean="0"/>
            </a:br>
            <a:r>
              <a:rPr lang="en-US" dirty="0" smtClean="0"/>
              <a:t>Overall score:8.6/10</a:t>
            </a:r>
            <a:br>
              <a:rPr lang="en-US" dirty="0" smtClean="0"/>
            </a:br>
            <a:endParaRPr lang="ro-RO" dirty="0"/>
          </a:p>
        </p:txBody>
      </p:sp>
      <p:pic>
        <p:nvPicPr>
          <p:cNvPr id="4" name="Substituent conținut 3" descr="pizza-hawaia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14290"/>
            <a:ext cx="6791325" cy="3952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571472" y="50006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Taste:8/10</a:t>
            </a:r>
            <a:br>
              <a:rPr lang="en-US" dirty="0" smtClean="0"/>
            </a:br>
            <a:r>
              <a:rPr lang="en-US" dirty="0" smtClean="0"/>
              <a:t>Looks:10/10</a:t>
            </a:r>
            <a:br>
              <a:rPr lang="en-US" dirty="0" smtClean="0"/>
            </a:br>
            <a:r>
              <a:rPr lang="en-US" dirty="0" smtClean="0"/>
              <a:t>What you get for the price:10/10</a:t>
            </a:r>
            <a:br>
              <a:rPr lang="en-US" dirty="0" smtClean="0"/>
            </a:br>
            <a:r>
              <a:rPr lang="en-US" dirty="0" smtClean="0"/>
              <a:t>Overall score:9.3/10</a:t>
            </a:r>
            <a:endParaRPr lang="ro-RO" dirty="0"/>
          </a:p>
        </p:txBody>
      </p:sp>
      <p:pic>
        <p:nvPicPr>
          <p:cNvPr id="4" name="Substituent conținut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500042"/>
            <a:ext cx="7072362" cy="37862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28596" y="4857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Taste:9/10</a:t>
            </a:r>
            <a:br>
              <a:rPr lang="en-US" dirty="0" smtClean="0"/>
            </a:br>
            <a:r>
              <a:rPr lang="en-US" dirty="0" smtClean="0"/>
              <a:t>Looks:10/10</a:t>
            </a:r>
            <a:br>
              <a:rPr lang="en-US" dirty="0" smtClean="0"/>
            </a:br>
            <a:r>
              <a:rPr lang="en-US" dirty="0" smtClean="0"/>
              <a:t>What you get for the price:9/10</a:t>
            </a:r>
            <a:br>
              <a:rPr lang="en-US" dirty="0" smtClean="0"/>
            </a:br>
            <a:r>
              <a:rPr lang="en-US" dirty="0" smtClean="0"/>
              <a:t>Overall score:9.3/10</a:t>
            </a:r>
            <a:endParaRPr lang="ro-RO" dirty="0"/>
          </a:p>
        </p:txBody>
      </p:sp>
      <p:pic>
        <p:nvPicPr>
          <p:cNvPr id="4" name="Substituent conținut 3" descr="crisp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85728"/>
            <a:ext cx="7643866" cy="3643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14348" y="49291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Taste:10/10</a:t>
            </a:r>
            <a:br>
              <a:rPr lang="en-US" dirty="0" smtClean="0"/>
            </a:br>
            <a:r>
              <a:rPr lang="en-US" dirty="0" smtClean="0"/>
              <a:t>Looks:10/10</a:t>
            </a:r>
            <a:br>
              <a:rPr lang="en-US" dirty="0" smtClean="0"/>
            </a:br>
            <a:r>
              <a:rPr lang="en-US" dirty="0" smtClean="0"/>
              <a:t>What you get for the price:10/10</a:t>
            </a:r>
            <a:br>
              <a:rPr lang="en-US" dirty="0" smtClean="0"/>
            </a:br>
            <a:r>
              <a:rPr lang="en-US" dirty="0" smtClean="0"/>
              <a:t>Overall score:10/10</a:t>
            </a:r>
            <a:endParaRPr lang="ro-RO" dirty="0"/>
          </a:p>
        </p:txBody>
      </p:sp>
      <p:pic>
        <p:nvPicPr>
          <p:cNvPr id="4" name="Substituent conținut 3" descr="keba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5" y="285729"/>
            <a:ext cx="6643734" cy="40005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19</Words>
  <Application>Microsoft Office PowerPoint</Application>
  <PresentationFormat>Expunere pe ecran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5</vt:i4>
      </vt:variant>
    </vt:vector>
  </HeadingPairs>
  <TitlesOfParts>
    <vt:vector size="6" baseType="lpstr">
      <vt:lpstr>Temă Office</vt:lpstr>
      <vt:lpstr>  </vt:lpstr>
      <vt:lpstr>  Taste:8/10   Looks:9/10 What you get for the price:9/10 Overall score:8.6/10 </vt:lpstr>
      <vt:lpstr>Taste:8/10 Looks:10/10 What you get for the price:10/10 Overall score:9.3/10</vt:lpstr>
      <vt:lpstr>Taste:9/10 Looks:10/10 What you get for the price:9/10 Overall score:9.3/10</vt:lpstr>
      <vt:lpstr>Taste:10/10 Looks:10/10 What you get for the price:10/10 Overall score:10/10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creator>Asus</dc:creator>
  <cp:lastModifiedBy>Asus</cp:lastModifiedBy>
  <cp:revision>5</cp:revision>
  <dcterms:created xsi:type="dcterms:W3CDTF">2019-05-23T17:50:38Z</dcterms:created>
  <dcterms:modified xsi:type="dcterms:W3CDTF">2019-05-24T19:39:52Z</dcterms:modified>
</cp:coreProperties>
</file>