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MADE BY GUOste kaleininkaite, vilte mataraite, austeja juskauskaite, vilte mataraite</a:t>
            </a:r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JONAVA</a:t>
            </a:r>
            <a:endParaRPr lang="lt-LT" dirty="0"/>
          </a:p>
        </p:txBody>
      </p:sp>
      <p:pic>
        <p:nvPicPr>
          <p:cNvPr id="1026" name="Picture 2" descr="C:\Users\Guoste\Desktop\etwinning\etwinning_logo_656x3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8469"/>
            <a:ext cx="3000376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732974"/>
          </a:xfrm>
        </p:spPr>
        <p:txBody>
          <a:bodyPr/>
          <a:lstStyle/>
          <a:p>
            <a:pPr algn="ctr"/>
            <a:r>
              <a:rPr lang="lt-LT" dirty="0" smtClean="0"/>
              <a:t>VACLOVAS MICHNEVICIUS</a:t>
            </a:r>
          </a:p>
          <a:p>
            <a:pPr algn="ctr"/>
            <a:r>
              <a:rPr lang="lt-LT" sz="1200" dirty="0" smtClean="0"/>
              <a:t>(ARCHITECT)</a:t>
            </a:r>
            <a:endParaRPr lang="lt-LT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lt-LT" dirty="0" smtClean="0"/>
              <a:t>ABRAOMAS KULVIETIS</a:t>
            </a:r>
          </a:p>
          <a:p>
            <a:pPr algn="ctr"/>
            <a:r>
              <a:rPr lang="lt-LT" sz="1200" dirty="0" smtClean="0"/>
              <a:t>(DOCTOR OF LAW, HAD AN ACTIVE  ROLE  IN LITHUANIAN CULTURE)</a:t>
            </a:r>
            <a:endParaRPr lang="lt-LT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WELL KNOWN PEOPLE</a:t>
            </a:r>
            <a:endParaRPr lang="lt-L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475706"/>
            <a:ext cx="2543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477294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3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WHAT IS JONAVA?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Jonava</a:t>
            </a:r>
            <a:r>
              <a:rPr lang="en-US" dirty="0"/>
              <a:t> is considered to be one of the most modern cities in </a:t>
            </a:r>
            <a:r>
              <a:rPr lang="lt-LT" dirty="0" smtClean="0"/>
              <a:t>Kaunas County, Lithuania.</a:t>
            </a:r>
          </a:p>
          <a:p>
            <a:r>
              <a:rPr lang="en-US" dirty="0"/>
              <a:t>The population is 27 thousand people. The town is divided into 17 districts. </a:t>
            </a:r>
            <a:r>
              <a:rPr lang="lt-LT" dirty="0" smtClean="0"/>
              <a:t>T</a:t>
            </a:r>
            <a:r>
              <a:rPr lang="en-US" dirty="0" smtClean="0"/>
              <a:t>ere </a:t>
            </a:r>
            <a:r>
              <a:rPr lang="en-US" dirty="0"/>
              <a:t>are 12 schools. Mayor of </a:t>
            </a:r>
            <a:r>
              <a:rPr lang="en-US" dirty="0" err="1"/>
              <a:t>Jonava</a:t>
            </a:r>
            <a:r>
              <a:rPr lang="en-US" dirty="0"/>
              <a:t> is </a:t>
            </a:r>
            <a:r>
              <a:rPr lang="en-US" dirty="0" err="1"/>
              <a:t>Eugenijus</a:t>
            </a:r>
            <a:r>
              <a:rPr lang="en-US" dirty="0"/>
              <a:t> </a:t>
            </a:r>
            <a:r>
              <a:rPr lang="en-US" dirty="0" err="1"/>
              <a:t>Sabutis</a:t>
            </a:r>
            <a:r>
              <a:rPr lang="en-US" dirty="0"/>
              <a:t>, who belongs to Lithuanian Social Democratic party. </a:t>
            </a:r>
            <a:endParaRPr lang="lt-LT" dirty="0"/>
          </a:p>
          <a:p>
            <a:endParaRPr lang="lt-LT" dirty="0" smtClean="0"/>
          </a:p>
        </p:txBody>
      </p:sp>
      <p:pic>
        <p:nvPicPr>
          <p:cNvPr id="2050" name="Picture 2" descr="C:\Users\Guoste\Desktop\etwinning\jona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324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WHY IS IT NAMED JONAVA?</a:t>
            </a:r>
            <a:endParaRPr lang="lt-L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A long </a:t>
            </a:r>
            <a:r>
              <a:rPr lang="lt-LT" dirty="0" smtClean="0"/>
              <a:t>time </a:t>
            </a:r>
            <a:r>
              <a:rPr lang="lt-LT" dirty="0"/>
              <a:t>ago on the left Neris shore there was a </a:t>
            </a:r>
            <a:r>
              <a:rPr lang="lt-LT" dirty="0" smtClean="0"/>
              <a:t>tavern. In </a:t>
            </a:r>
            <a:r>
              <a:rPr lang="lt-LT" dirty="0"/>
              <a:t>that tavern lived Jonas </a:t>
            </a:r>
            <a:r>
              <a:rPr lang="lt-LT" dirty="0" smtClean="0"/>
              <a:t>and Jonienė</a:t>
            </a:r>
            <a:r>
              <a:rPr lang="lt-LT" dirty="0"/>
              <a:t>. It attracted shoppers and craftsmen and often they </a:t>
            </a:r>
            <a:r>
              <a:rPr lang="lt-LT" dirty="0" smtClean="0"/>
              <a:t>would say ,, Let‘s stop by Jonus“.  Legend says, that‘s how the name Jonava came to be.</a:t>
            </a:r>
          </a:p>
          <a:p>
            <a:r>
              <a:rPr lang="lt-LT" dirty="0" smtClean="0"/>
              <a:t>However the truth is that </a:t>
            </a:r>
            <a:r>
              <a:rPr lang="lt-LT" dirty="0"/>
              <a:t>Dominykas </a:t>
            </a:r>
            <a:r>
              <a:rPr lang="lt-LT" dirty="0" smtClean="0"/>
              <a:t>Kosakovskis,who is the </a:t>
            </a:r>
            <a:r>
              <a:rPr lang="lt-LT" dirty="0"/>
              <a:t>founder of </a:t>
            </a:r>
            <a:r>
              <a:rPr lang="lt-LT" dirty="0" smtClean="0"/>
              <a:t>Jonava, named the city </a:t>
            </a:r>
            <a:r>
              <a:rPr lang="lt-LT" dirty="0"/>
              <a:t>after his son Jonas.  </a:t>
            </a:r>
          </a:p>
        </p:txBody>
      </p:sp>
      <p:pic>
        <p:nvPicPr>
          <p:cNvPr id="3074" name="Picture 2" descr="C:\Users\Guoste\Desktop\etwinning\pristatymu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42413"/>
            <a:ext cx="6096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BACK TO THE PAST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A lot of things happened in Jonava during the 1800s:</a:t>
            </a:r>
          </a:p>
          <a:p>
            <a:r>
              <a:rPr lang="lt-LT" dirty="0" smtClean="0"/>
              <a:t>A horse </a:t>
            </a:r>
            <a:r>
              <a:rPr lang="lt-LT" dirty="0"/>
              <a:t>post office and railway station </a:t>
            </a:r>
            <a:r>
              <a:rPr lang="lt-LT" dirty="0" smtClean="0"/>
              <a:t>were built, which had a </a:t>
            </a:r>
            <a:r>
              <a:rPr lang="lt-LT" dirty="0"/>
              <a:t>big impact in town expansion.</a:t>
            </a:r>
          </a:p>
          <a:p>
            <a:r>
              <a:rPr lang="lt-LT" dirty="0" smtClean="0"/>
              <a:t>A ferry </a:t>
            </a:r>
            <a:r>
              <a:rPr lang="lt-LT" dirty="0"/>
              <a:t>was operating through Neris </a:t>
            </a:r>
            <a:r>
              <a:rPr lang="lt-LT" dirty="0" smtClean="0"/>
              <a:t>.</a:t>
            </a:r>
          </a:p>
          <a:p>
            <a:r>
              <a:rPr lang="lt-LT" dirty="0" smtClean="0"/>
              <a:t>A fire </a:t>
            </a:r>
            <a:r>
              <a:rPr lang="lt-LT" dirty="0"/>
              <a:t>devastated Jonava but </a:t>
            </a:r>
            <a:r>
              <a:rPr lang="lt-LT" dirty="0" smtClean="0"/>
              <a:t>town </a:t>
            </a:r>
            <a:r>
              <a:rPr lang="lt-LT" dirty="0"/>
              <a:t>reconstruction plan </a:t>
            </a:r>
            <a:r>
              <a:rPr lang="lt-LT" dirty="0" smtClean="0"/>
              <a:t>had </a:t>
            </a:r>
            <a:r>
              <a:rPr lang="lt-LT" dirty="0"/>
              <a:t>been prepared.</a:t>
            </a:r>
          </a:p>
          <a:p>
            <a:r>
              <a:rPr lang="lt-LT" dirty="0" smtClean="0"/>
              <a:t>Over 3000 </a:t>
            </a:r>
            <a:r>
              <a:rPr lang="lt-LT" dirty="0"/>
              <a:t>people lived in Jonava. Most of them engaged in </a:t>
            </a:r>
            <a:r>
              <a:rPr lang="lt-LT" dirty="0" smtClean="0"/>
              <a:t>trade.</a:t>
            </a:r>
            <a:endParaRPr lang="lt-LT" dirty="0"/>
          </a:p>
          <a:p>
            <a:r>
              <a:rPr lang="lt-LT" dirty="0" smtClean="0"/>
              <a:t>The first </a:t>
            </a:r>
            <a:r>
              <a:rPr lang="lt-LT" dirty="0"/>
              <a:t>mills were built ( on the Varnute river). </a:t>
            </a:r>
          </a:p>
          <a:p>
            <a:endParaRPr lang="lt-LT" dirty="0"/>
          </a:p>
        </p:txBody>
      </p:sp>
      <p:pic>
        <p:nvPicPr>
          <p:cNvPr id="5" name="Picture 4" descr="https://upload.wikimedia.org/wikipedia/commons/thumb/4/44/Jonavos_arkliu_pasto_stotis.JPG/250px-Jonavos_arkliu_pasto_stot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3942">
            <a:off x="3276600" y="581185"/>
            <a:ext cx="3322955" cy="24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Placeholder 5" descr="https://upload.wikimedia.org/wikipedia/commons/thumb/e/e7/Former_Synagogue_in_Jonava.jpg/220px-Former_Synagogue_in_Jonava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 bwMode="auto">
          <a:xfrm rot="370563">
            <a:off x="5638800" y="2438400"/>
            <a:ext cx="2841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BACK TO THE PAST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The 1900s were also an important time for our city.</a:t>
            </a:r>
          </a:p>
          <a:p>
            <a:r>
              <a:rPr lang="lt-LT" dirty="0"/>
              <a:t>In 1912 </a:t>
            </a:r>
            <a:r>
              <a:rPr lang="lt-LT" dirty="0" smtClean="0"/>
              <a:t>a  </a:t>
            </a:r>
            <a:r>
              <a:rPr lang="lt-LT" dirty="0"/>
              <a:t>match factory was </a:t>
            </a:r>
            <a:r>
              <a:rPr lang="lt-LT" dirty="0" smtClean="0"/>
              <a:t>built, however it was later </a:t>
            </a:r>
            <a:r>
              <a:rPr lang="lt-LT" dirty="0"/>
              <a:t>decided to change the match factory into a furniture firm, which </a:t>
            </a:r>
            <a:r>
              <a:rPr lang="lt-LT" dirty="0" smtClean="0"/>
              <a:t>even later became </a:t>
            </a:r>
            <a:r>
              <a:rPr lang="lt-LT" dirty="0"/>
              <a:t>Jonava furniture factory. </a:t>
            </a:r>
          </a:p>
          <a:p>
            <a:r>
              <a:rPr lang="lt-LT" dirty="0" smtClean="0"/>
              <a:t>Sadly, after WWII Jonava </a:t>
            </a:r>
            <a:r>
              <a:rPr lang="lt-LT" dirty="0"/>
              <a:t>lost a lot of buildings and inhabitants.</a:t>
            </a:r>
          </a:p>
          <a:p>
            <a:r>
              <a:rPr lang="lt-LT" dirty="0" smtClean="0"/>
              <a:t> ,,</a:t>
            </a:r>
            <a:r>
              <a:rPr lang="lt-LT" dirty="0"/>
              <a:t>Azotas“ (now ,,Achema“) construction began and in 1965 first lithuanian ammonia was made</a:t>
            </a:r>
            <a:r>
              <a:rPr lang="lt-LT" dirty="0" smtClean="0"/>
              <a:t>. This factory is very important to our city.</a:t>
            </a:r>
            <a:endParaRPr lang="lt-LT" dirty="0"/>
          </a:p>
          <a:p>
            <a:endParaRPr lang="lt-LT" dirty="0"/>
          </a:p>
        </p:txBody>
      </p:sp>
      <p:pic>
        <p:nvPicPr>
          <p:cNvPr id="5" name="Picture 4" descr="https://upload.wikimedia.org/wikipedia/commons/thumb/0/08/Achema001.jpg/250px-Achema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0728">
            <a:off x="3236891" y="534978"/>
            <a:ext cx="3048000" cy="20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upload.wikimedia.org/wikipedia/commons/thumb/5/54/The_train_station_of_Jonava_2009.jpg/250px-The_train_station_of_Jonava_2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2941" y="2209800"/>
            <a:ext cx="2895600" cy="13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 descr="https://upload.wikimedia.org/wikipedia/commons/thumb/0/0b/Jonavos_baldai.jpg/220px-Jonavos_baldai.jpg"/>
          <p:cNvPicPr>
            <a:picLocks noGrp="1"/>
          </p:cNvPicPr>
          <p:nvPr>
            <p:ph type="pic" idx="1"/>
          </p:nvPr>
        </p:nvPicPr>
        <p:blipFill>
          <a:blip r:embed="rId4" cstate="print"/>
          <a:srcRect t="1515" b="1515"/>
          <a:stretch>
            <a:fillRect/>
          </a:stretch>
        </p:blipFill>
        <p:spPr bwMode="auto">
          <a:xfrm rot="595442">
            <a:off x="3381399" y="2814757"/>
            <a:ext cx="2758985" cy="184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6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THE CURRENT SITUATION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Many cultural events and celebrations are organized in </a:t>
            </a:r>
            <a:r>
              <a:rPr lang="en-US" dirty="0" err="1"/>
              <a:t>Jonava</a:t>
            </a:r>
            <a:r>
              <a:rPr lang="en-US" dirty="0"/>
              <a:t>. The most popular ones are: </a:t>
            </a:r>
            <a:r>
              <a:rPr lang="en-US" dirty="0" err="1"/>
              <a:t>St.Johns</a:t>
            </a:r>
            <a:r>
              <a:rPr lang="en-US" dirty="0"/>
              <a:t> feast with pagan traditions, spruce uplift ceremony, town festival and Homo </a:t>
            </a:r>
            <a:r>
              <a:rPr lang="en-US" dirty="0" err="1"/>
              <a:t>Ludens</a:t>
            </a:r>
            <a:r>
              <a:rPr lang="en-US" dirty="0"/>
              <a:t>-International Contemporary Art festival. Various holidays are organized by the culture </a:t>
            </a:r>
            <a:r>
              <a:rPr lang="en-US" dirty="0" err="1"/>
              <a:t>centre</a:t>
            </a:r>
            <a:r>
              <a:rPr lang="en-US" dirty="0"/>
              <a:t>. </a:t>
            </a:r>
            <a:r>
              <a:rPr lang="lt-LT" dirty="0" smtClean="0"/>
              <a:t>Th</a:t>
            </a:r>
            <a:r>
              <a:rPr lang="en-US" dirty="0" smtClean="0"/>
              <a:t>ere </a:t>
            </a:r>
            <a:r>
              <a:rPr lang="en-US" dirty="0"/>
              <a:t>are about 20 groups performing modern and traditional art.</a:t>
            </a:r>
            <a:endParaRPr lang="lt-LT" dirty="0"/>
          </a:p>
          <a:p>
            <a:endParaRPr lang="lt-LT" dirty="0"/>
          </a:p>
        </p:txBody>
      </p:sp>
      <p:pic>
        <p:nvPicPr>
          <p:cNvPr id="4098" name="Picture 2" descr="Vaizdo rezultatas pagal uÅ¾klausÄ âjoniniu slenisâ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13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THE CURRENT SITUATION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We </a:t>
            </a:r>
            <a:r>
              <a:rPr lang="en-US" dirty="0" smtClean="0"/>
              <a:t>have </a:t>
            </a:r>
            <a:r>
              <a:rPr lang="en-US" dirty="0"/>
              <a:t>a regional museum, </a:t>
            </a:r>
            <a:r>
              <a:rPr lang="en-US" dirty="0" smtClean="0"/>
              <a:t>where</a:t>
            </a:r>
            <a:r>
              <a:rPr lang="lt-LT" dirty="0" smtClean="0"/>
              <a:t> there</a:t>
            </a:r>
            <a:r>
              <a:rPr lang="en-US" dirty="0" smtClean="0"/>
              <a:t> </a:t>
            </a:r>
            <a:r>
              <a:rPr lang="en-US" dirty="0"/>
              <a:t>are several exhibition halls, art, history and ethnography departments. </a:t>
            </a:r>
            <a:endParaRPr lang="lt-LT" dirty="0" smtClean="0"/>
          </a:p>
          <a:p>
            <a:r>
              <a:rPr lang="en-US" dirty="0" smtClean="0"/>
              <a:t>Like </a:t>
            </a:r>
            <a:r>
              <a:rPr lang="en-US" dirty="0"/>
              <a:t>all people in Lithuania, the residents of </a:t>
            </a:r>
            <a:r>
              <a:rPr lang="en-US" dirty="0" err="1"/>
              <a:t>Jonava</a:t>
            </a:r>
            <a:r>
              <a:rPr lang="en-US" dirty="0"/>
              <a:t> are quite religious. The majority of our inhabitants are Catholics and we have 4 churches, the most popular </a:t>
            </a:r>
            <a:r>
              <a:rPr lang="en-US" dirty="0" smtClean="0"/>
              <a:t>one</a:t>
            </a:r>
            <a:r>
              <a:rPr lang="lt-LT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St</a:t>
            </a:r>
            <a:r>
              <a:rPr lang="en-US" dirty="0"/>
              <a:t>. Jacob's Church and St. Ann`s </a:t>
            </a:r>
            <a:r>
              <a:rPr lang="en-US" dirty="0" smtClean="0"/>
              <a:t>church</a:t>
            </a:r>
            <a:r>
              <a:rPr lang="lt-LT" dirty="0" smtClean="0"/>
              <a:t>.</a:t>
            </a:r>
            <a:endParaRPr lang="lt-LT" dirty="0"/>
          </a:p>
          <a:p>
            <a:r>
              <a:rPr lang="en-US" dirty="0"/>
              <a:t>The residents of </a:t>
            </a:r>
            <a:r>
              <a:rPr lang="en-US" dirty="0" err="1"/>
              <a:t>Jonava</a:t>
            </a:r>
            <a:r>
              <a:rPr lang="en-US" dirty="0"/>
              <a:t>, are quite active in sports activities, </a:t>
            </a:r>
            <a:r>
              <a:rPr lang="en-US" dirty="0" smtClean="0"/>
              <a:t>therefor</a:t>
            </a:r>
            <a:r>
              <a:rPr lang="lt-LT" dirty="0" smtClean="0"/>
              <a:t>e</a:t>
            </a:r>
            <a:r>
              <a:rPr lang="en-US" dirty="0" smtClean="0"/>
              <a:t> </a:t>
            </a:r>
            <a:r>
              <a:rPr lang="en-US" dirty="0"/>
              <a:t>we have two football, one volleyball and one basketball </a:t>
            </a:r>
            <a:r>
              <a:rPr lang="en-US" dirty="0" smtClean="0"/>
              <a:t>club. </a:t>
            </a:r>
            <a:endParaRPr lang="lt-LT" dirty="0"/>
          </a:p>
        </p:txBody>
      </p:sp>
      <p:pic>
        <p:nvPicPr>
          <p:cNvPr id="5124" name="Picture 4" descr="Vaizdo rezultatas pagal uÅ¾klausÄ âjonavos baznyciaâ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THE CURRENT SITUATION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 smtClean="0"/>
              <a:t>There are </a:t>
            </a:r>
            <a:r>
              <a:rPr lang="en-US" dirty="0" smtClean="0"/>
              <a:t>26</a:t>
            </a:r>
            <a:r>
              <a:rPr lang="lt-LT" dirty="0" smtClean="0"/>
              <a:t>w orking </a:t>
            </a:r>
            <a:r>
              <a:rPr lang="en-US" dirty="0" smtClean="0"/>
              <a:t> </a:t>
            </a:r>
            <a:r>
              <a:rPr lang="en-US" dirty="0"/>
              <a:t>youth organizations, such as </a:t>
            </a:r>
            <a:r>
              <a:rPr lang="en-US" dirty="0" err="1"/>
              <a:t>Jonava</a:t>
            </a:r>
            <a:r>
              <a:rPr lang="en-US" dirty="0"/>
              <a:t> youth </a:t>
            </a:r>
            <a:r>
              <a:rPr lang="en-US" dirty="0" err="1"/>
              <a:t>centre</a:t>
            </a:r>
            <a:r>
              <a:rPr lang="en-US" dirty="0"/>
              <a:t>, </a:t>
            </a:r>
            <a:r>
              <a:rPr lang="en-US" dirty="0" err="1"/>
              <a:t>Jonava</a:t>
            </a:r>
            <a:r>
              <a:rPr lang="en-US" dirty="0"/>
              <a:t> district municipality student self-government, </a:t>
            </a:r>
            <a:r>
              <a:rPr lang="en-US" dirty="0" err="1"/>
              <a:t>Jonava</a:t>
            </a:r>
            <a:r>
              <a:rPr lang="en-US" dirty="0"/>
              <a:t> St. Jacob Parish Catholic Youth Center "</a:t>
            </a:r>
            <a:r>
              <a:rPr lang="en-US" dirty="0" err="1"/>
              <a:t>Vartai</a:t>
            </a:r>
            <a:r>
              <a:rPr lang="en-US" dirty="0"/>
              <a:t>" and others. </a:t>
            </a:r>
            <a:endParaRPr lang="lt-LT" dirty="0"/>
          </a:p>
          <a:p>
            <a:r>
              <a:rPr lang="en-US" dirty="0"/>
              <a:t>Active people in </a:t>
            </a:r>
            <a:r>
              <a:rPr lang="en-US" dirty="0" err="1"/>
              <a:t>Jonava</a:t>
            </a:r>
            <a:r>
              <a:rPr lang="en-US" dirty="0"/>
              <a:t> can find any field of activity according to their needs and interests.</a:t>
            </a:r>
            <a:endParaRPr lang="lt-LT" dirty="0"/>
          </a:p>
          <a:p>
            <a:endParaRPr lang="lt-LT" dirty="0"/>
          </a:p>
        </p:txBody>
      </p:sp>
      <p:sp>
        <p:nvSpPr>
          <p:cNvPr id="5" name="AutoShape 2" descr="Vaizdo rezultatas pagal uÅ¾klausÄ âjonavos jaunimo organizacijosâ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575775" cy="22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98522"/>
            <a:ext cx="1936728" cy="193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smtClean="0"/>
              <a:t>PETRAS VAICIUNAS</a:t>
            </a:r>
          </a:p>
          <a:p>
            <a:pPr algn="ctr"/>
            <a:r>
              <a:rPr lang="lt-LT" sz="1200" dirty="0" smtClean="0"/>
              <a:t>(WELL KNOWN POET,DRAMA WRITER)</a:t>
            </a:r>
            <a:endParaRPr lang="lt-LT" sz="1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lt-LT" dirty="0" smtClean="0"/>
              <a:t>JERONIMAS RALYS</a:t>
            </a:r>
          </a:p>
          <a:p>
            <a:pPr algn="ctr"/>
            <a:r>
              <a:rPr lang="lt-LT" sz="1200" dirty="0" smtClean="0"/>
              <a:t>(DOCTOR, TRANSLATOR,JOURNALIST)</a:t>
            </a:r>
            <a:endParaRPr lang="lt-LT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WELL KNOWN PEOPLE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477294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</TotalTime>
  <Words>560</Words>
  <Application>Microsoft Office PowerPoint</Application>
  <PresentationFormat>Demonstracija ekrane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Georgia</vt:lpstr>
      <vt:lpstr>Wingdings</vt:lpstr>
      <vt:lpstr>Wingdings 2</vt:lpstr>
      <vt:lpstr>Civic</vt:lpstr>
      <vt:lpstr>JONAVA</vt:lpstr>
      <vt:lpstr>WHAT IS JONAVA?</vt:lpstr>
      <vt:lpstr>WHY IS IT NAMED JONAVA?</vt:lpstr>
      <vt:lpstr>BACK TO THE PAST</vt:lpstr>
      <vt:lpstr>BACK TO THE PAST</vt:lpstr>
      <vt:lpstr>THE CURRENT SITUATION</vt:lpstr>
      <vt:lpstr>THE CURRENT SITUATION</vt:lpstr>
      <vt:lpstr>THE CURRENT SITUATION</vt:lpstr>
      <vt:lpstr>WELL KNOWN PEOPLE</vt:lpstr>
      <vt:lpstr>WELL KNOWN PEOPLE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JONAVA</dc:title>
  <dc:creator>Guoste</dc:creator>
  <cp:lastModifiedBy>7</cp:lastModifiedBy>
  <cp:revision>5</cp:revision>
  <dcterms:created xsi:type="dcterms:W3CDTF">2006-08-16T00:00:00Z</dcterms:created>
  <dcterms:modified xsi:type="dcterms:W3CDTF">2018-12-14T14:22:14Z</dcterms:modified>
</cp:coreProperties>
</file>