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5F5B-81E7-431C-A0C3-6151C9D27DE0}" type="datetimeFigureOut">
              <a:rPr lang="lt-LT" smtClean="0"/>
              <a:t>2019-06-02</a:t>
            </a:fld>
            <a:endParaRPr lang="lt-LT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115AFB9-E7FD-45FC-B250-0C344846680E}" type="slidenum">
              <a:rPr lang="lt-LT" smtClean="0"/>
              <a:t>‹#›</a:t>
            </a:fld>
            <a:endParaRPr lang="lt-LT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5F5B-81E7-431C-A0C3-6151C9D27DE0}" type="datetimeFigureOut">
              <a:rPr lang="lt-LT" smtClean="0"/>
              <a:t>2019-06-02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AFB9-E7FD-45FC-B250-0C344846680E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115AFB9-E7FD-45FC-B250-0C344846680E}" type="slidenum">
              <a:rPr lang="lt-LT" smtClean="0"/>
              <a:t>‹#›</a:t>
            </a:fld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5F5B-81E7-431C-A0C3-6151C9D27DE0}" type="datetimeFigureOut">
              <a:rPr lang="lt-LT" smtClean="0"/>
              <a:t>2019-06-02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5F5B-81E7-431C-A0C3-6151C9D27DE0}" type="datetimeFigureOut">
              <a:rPr lang="lt-LT" smtClean="0"/>
              <a:t>2019-06-02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115AFB9-E7FD-45FC-B250-0C344846680E}" type="slidenum">
              <a:rPr lang="lt-LT" smtClean="0"/>
              <a:t>‹#›</a:t>
            </a:fld>
            <a:endParaRPr lang="lt-LT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5F5B-81E7-431C-A0C3-6151C9D27DE0}" type="datetimeFigureOut">
              <a:rPr lang="lt-LT" smtClean="0"/>
              <a:t>2019-06-02</a:t>
            </a:fld>
            <a:endParaRPr lang="lt-LT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115AFB9-E7FD-45FC-B250-0C344846680E}" type="slidenum">
              <a:rPr lang="lt-LT" smtClean="0"/>
              <a:t>‹#›</a:t>
            </a:fld>
            <a:endParaRPr lang="lt-L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84A5F5B-81E7-431C-A0C3-6151C9D27DE0}" type="datetimeFigureOut">
              <a:rPr lang="lt-LT" smtClean="0"/>
              <a:t>2019-06-02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AFB9-E7FD-45FC-B250-0C344846680E}" type="slidenum">
              <a:rPr lang="lt-LT" smtClean="0"/>
              <a:t>‹#›</a:t>
            </a:fld>
            <a:endParaRPr lang="lt-LT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5F5B-81E7-431C-A0C3-6151C9D27DE0}" type="datetimeFigureOut">
              <a:rPr lang="lt-LT" smtClean="0"/>
              <a:t>2019-06-02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lt-LT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115AFB9-E7FD-45FC-B250-0C344846680E}" type="slidenum">
              <a:rPr lang="lt-LT" smtClean="0"/>
              <a:t>‹#›</a:t>
            </a:fld>
            <a:endParaRPr lang="lt-LT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5F5B-81E7-431C-A0C3-6151C9D27DE0}" type="datetimeFigureOut">
              <a:rPr lang="lt-LT" smtClean="0"/>
              <a:t>2019-06-02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115AFB9-E7FD-45FC-B250-0C344846680E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5F5B-81E7-431C-A0C3-6151C9D27DE0}" type="datetimeFigureOut">
              <a:rPr lang="lt-LT" smtClean="0"/>
              <a:t>2019-06-02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15AFB9-E7FD-45FC-B250-0C344846680E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115AFB9-E7FD-45FC-B250-0C344846680E}" type="slidenum">
              <a:rPr lang="lt-LT" smtClean="0"/>
              <a:t>‹#›</a:t>
            </a:fld>
            <a:endParaRPr lang="lt-LT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5F5B-81E7-431C-A0C3-6151C9D27DE0}" type="datetimeFigureOut">
              <a:rPr lang="lt-LT" smtClean="0"/>
              <a:t>2019-06-02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115AFB9-E7FD-45FC-B250-0C344846680E}" type="slidenum">
              <a:rPr lang="lt-LT" smtClean="0"/>
              <a:t>‹#›</a:t>
            </a:fld>
            <a:endParaRPr lang="lt-L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84A5F5B-81E7-431C-A0C3-6151C9D27DE0}" type="datetimeFigureOut">
              <a:rPr lang="lt-LT" smtClean="0"/>
              <a:t>2019-06-02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84A5F5B-81E7-431C-A0C3-6151C9D27DE0}" type="datetimeFigureOut">
              <a:rPr lang="lt-LT" smtClean="0"/>
              <a:t>2019-06-02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lt-LT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115AFB9-E7FD-45FC-B250-0C344846680E}" type="slidenum">
              <a:rPr lang="lt-LT" smtClean="0"/>
              <a:t>‹#›</a:t>
            </a:fld>
            <a:endParaRPr lang="lt-LT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ETWINNING FAST FOOD RATING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991162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BURGER</a:t>
            </a:r>
            <a:endParaRPr lang="lt-LT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Looks:7</a:t>
            </a:r>
          </a:p>
          <a:p>
            <a:r>
              <a:rPr lang="en-US" dirty="0" smtClean="0"/>
              <a:t>Taste:10</a:t>
            </a:r>
          </a:p>
          <a:p>
            <a:r>
              <a:rPr lang="en-US" dirty="0" smtClean="0"/>
              <a:t>For price: 8</a:t>
            </a:r>
          </a:p>
          <a:p>
            <a:r>
              <a:rPr lang="en-US" dirty="0" smtClean="0"/>
              <a:t>Average: 8,34</a:t>
            </a:r>
            <a:endParaRPr lang="lt-LT" dirty="0"/>
          </a:p>
        </p:txBody>
      </p:sp>
      <p:pic>
        <p:nvPicPr>
          <p:cNvPr id="1026" name="Picture 2" descr="C:\Users\Guoste\Desktop\60893075_669658640140301_1580894933861007360_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772816"/>
            <a:ext cx="5852143" cy="3291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4190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FRENCH FRIES</a:t>
            </a:r>
            <a:endParaRPr lang="lt-L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Looks: 7</a:t>
            </a:r>
          </a:p>
          <a:p>
            <a:r>
              <a:rPr lang="en-US" dirty="0" smtClean="0"/>
              <a:t>Taste: 9</a:t>
            </a:r>
          </a:p>
          <a:p>
            <a:r>
              <a:rPr lang="en-US" dirty="0" smtClean="0"/>
              <a:t>For price: 8</a:t>
            </a:r>
          </a:p>
          <a:p>
            <a:r>
              <a:rPr lang="en-US" dirty="0" smtClean="0"/>
              <a:t>Average: 8</a:t>
            </a:r>
            <a:endParaRPr lang="lt-LT" dirty="0"/>
          </a:p>
        </p:txBody>
      </p:sp>
      <p:pic>
        <p:nvPicPr>
          <p:cNvPr id="2050" name="Picture 2" descr="C:\Users\Guoste\Desktop\61707769_465119800929961_4954506266429882368_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470" y="764704"/>
            <a:ext cx="4011910" cy="534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5012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HAWAIIAN PIZZA</a:t>
            </a:r>
            <a:endParaRPr lang="lt-L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Looks: 7</a:t>
            </a:r>
          </a:p>
          <a:p>
            <a:r>
              <a:rPr lang="en-US" dirty="0" smtClean="0"/>
              <a:t>Taste: 9</a:t>
            </a:r>
          </a:p>
          <a:p>
            <a:r>
              <a:rPr lang="en-US" dirty="0" smtClean="0"/>
              <a:t>For price: 8</a:t>
            </a:r>
          </a:p>
          <a:p>
            <a:r>
              <a:rPr lang="en-US" dirty="0" smtClean="0"/>
              <a:t>Average: 8</a:t>
            </a:r>
            <a:endParaRPr lang="lt-LT" dirty="0"/>
          </a:p>
        </p:txBody>
      </p:sp>
      <p:pic>
        <p:nvPicPr>
          <p:cNvPr id="3074" name="Picture 2" descr="C:\Users\Guoste\Desktop\61590467_454508161966266_3217450444854919168_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620688"/>
            <a:ext cx="4083918" cy="544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7920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KEBAB</a:t>
            </a:r>
            <a:endParaRPr lang="lt-L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Looks: 9</a:t>
            </a:r>
          </a:p>
          <a:p>
            <a:r>
              <a:rPr lang="en-US" dirty="0" smtClean="0"/>
              <a:t>Taste: 8</a:t>
            </a:r>
          </a:p>
          <a:p>
            <a:r>
              <a:rPr lang="en-US" dirty="0" smtClean="0"/>
              <a:t>For price: 8</a:t>
            </a:r>
          </a:p>
          <a:p>
            <a:r>
              <a:rPr lang="en-US" dirty="0" smtClean="0"/>
              <a:t>Average: 8,34</a:t>
            </a:r>
            <a:endParaRPr lang="lt-LT" dirty="0"/>
          </a:p>
        </p:txBody>
      </p:sp>
      <p:pic>
        <p:nvPicPr>
          <p:cNvPr id="4098" name="Picture 2" descr="C:\Users\Guoste\Desktop\60771387_2062403230729373_3256732155614593024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484784"/>
            <a:ext cx="5154712" cy="4223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21803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</TotalTime>
  <Words>58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ETWINNING FAST FOOD RATING</vt:lpstr>
      <vt:lpstr>BURGER</vt:lpstr>
      <vt:lpstr>FRENCH FRIES</vt:lpstr>
      <vt:lpstr>HAWAIIAN PIZZA</vt:lpstr>
      <vt:lpstr>KEBAB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ETWINNING FAST FOOD RATING</dc:title>
  <dc:creator>RePack by Diakov</dc:creator>
  <cp:lastModifiedBy>RePack by Diakov</cp:lastModifiedBy>
  <cp:revision>1</cp:revision>
  <dcterms:created xsi:type="dcterms:W3CDTF">2019-06-02T17:58:58Z</dcterms:created>
  <dcterms:modified xsi:type="dcterms:W3CDTF">2019-06-02T18:07:03Z</dcterms:modified>
</cp:coreProperties>
</file>