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86807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7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4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67CC5-D3FD-49D1-884B-8D1D1654C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235190-72D6-4B2E-888F-FE40224AD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8D8761-F8B9-460E-A91D-D96D065E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F20716-876F-4889-87A1-205EB63B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FC8D3A-7841-4F85-8F67-1E8FFC03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66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64BE4-E6C2-4377-8121-C1CA2EA0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24CC91-A616-4C54-A2F5-D88E8C3AA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910BAF-7EEA-4E56-919C-04310F5EF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3A0040-1866-431D-B4BF-B29D229E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DBA294-B29E-4404-9E94-F647A20F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4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01E155-E6A9-4D62-863D-2FC62BA1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030972-6A24-4BE8-844E-5F499D416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4B77BE-7232-4200-8203-A5869DED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0173FA-08A2-4E38-82A7-CC17DAAF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59EC04-9338-4871-B0A7-C7E2B571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394276-5360-4768-AC6C-31458D20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C9435E-9FB2-447C-AF81-451971C32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AEF877-79FB-41BA-8C40-5E261737F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0C81E4-25B4-4E9D-9F40-9BBDEE1F3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E8D800-9F17-4E56-9469-C4CCF3DD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6E4CCB-4883-409C-A4FE-733A6B45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1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920D30-3C15-4BAA-958E-69DC742D5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EF0527-F832-45A6-8A77-B159EEBE8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3EF7E8-62B6-4F02-AF3A-090289B97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8B4F38B-36C3-42D9-BB1A-6C5CEEA17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39F525-A8CA-435D-87B0-216AE592C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C6854A-06E9-4AE1-902F-F94DFB7B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5674A49-D6B7-48D9-9A80-A5B0C0C9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CE4821-6799-4BA1-AEA2-57A4EAE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25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168E82-C3F1-4BF5-A939-D7B51EEE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49F3A9-B39B-43D7-91F6-BED395DA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915CE8-EE6C-4120-A1DF-33900045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4AD885-EBCD-45DC-B480-7B3BF10C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6AC9F9B-D06A-42BB-8DEA-3B90CDB2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A469EFB-BD47-4EB5-A898-C14F5C8C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42ED43-576F-40E7-9F7B-496BA84D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35467-2557-4829-92C5-363F4276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9DD139-78E2-445C-A900-720DE7F41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E36B0F-A774-460E-9B70-343429D22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E20BA0-101D-4D7D-BD3F-02042137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BB88B9-5F43-4DCC-9226-80AC2B06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19C76F-02A4-44B7-B3A1-E6D4E87E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5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20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4570EE-E046-4D7A-9910-1C197137D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8E181A-FE39-46B9-9AA5-104B0AD51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6E4DC1-24AE-4B28-95CB-9CEF05B1B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8BF2EB-907C-47BE-8833-22764B3D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ED9978-011A-4DAA-93AA-477842CF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0127ED-DDDB-4DEB-88A2-5201DDB9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3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0BA0D-37D1-4DB7-BD75-6CA412CD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CE0CEF-F773-404C-9BC3-8093E719C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813A24-506C-4349-961C-4AA2C3C5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C7FBCE-9B58-4E05-B1E3-BF5F1EF7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BCDAC7-92B9-497A-B5BA-DA3A7656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70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3C8CDCF-0244-49AB-994E-B29C902FB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98AFFE-6543-450B-BE59-307142720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39DB10-DFAD-416F-B9F6-0DA4629F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CA036B-4DCA-402F-BE4D-54F0B093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A8DB93-5E94-4E27-BC1A-F0C0CB85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2935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2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5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53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18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18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7FD4CDE-CB03-476E-8726-B9D3ACBB7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6E7B24-789F-486A-87E9-02D4A5D2D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0044F2-FAC4-4223-BB3F-4F698CEF3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8A35F-C6B6-427F-9006-71DC59A17B0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F131CF-6FE4-4543-AA16-6BCE9A4A6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4E7F04-BBE4-4D42-81AA-126D5ABC6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4B6F-C28F-47F0-8674-61EA17AF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9D7F86-7458-4A10-BC3C-4CDAC2F14D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2E0737-540B-4CDD-8624-EA2B2660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/>
              <a:t>Jonavos Senamiestis gymnasium, 2a form</a:t>
            </a:r>
            <a:endParaRPr lang="en-US" dirty="0"/>
          </a:p>
        </p:txBody>
      </p:sp>
      <p:pic>
        <p:nvPicPr>
          <p:cNvPr id="1028" name="Picture 4" descr="Vaizdo rezultatas pagal uÅ¾klausÄ âetwinning logoâ">
            <a:extLst>
              <a:ext uri="{FF2B5EF4-FFF2-40B4-BE49-F238E27FC236}">
                <a16:creationId xmlns:a16="http://schemas.microsoft.com/office/drawing/2014/main" xmlns="" id="{FE888BCB-3344-457A-9D4F-195A4CBE6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01" y="4883490"/>
            <a:ext cx="2400053" cy="181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933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502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010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85F65-B844-478D-B976-E78481BE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Interesting facts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F3103C-9237-48DE-A683-BA1D9D1F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9249"/>
            <a:ext cx="9601200" cy="3831431"/>
          </a:xfrm>
        </p:spPr>
        <p:txBody>
          <a:bodyPr/>
          <a:lstStyle/>
          <a:p>
            <a:r>
              <a:rPr lang="en-US" sz="2400" dirty="0"/>
              <a:t>Vytenis </a:t>
            </a:r>
            <a:r>
              <a:rPr lang="en-US" sz="2400" dirty="0" err="1"/>
              <a:t>Buzas</a:t>
            </a:r>
            <a:r>
              <a:rPr lang="en-US" sz="2400" dirty="0"/>
              <a:t> (born in Jonava) - Lithuanian aircraft engineer, developer of the first Lithuanian satellite "LituanicaSAT-1", head of the space mission, studied in this </a:t>
            </a:r>
            <a:r>
              <a:rPr lang="en-US" sz="2400"/>
              <a:t>school.</a:t>
            </a:r>
          </a:p>
          <a:p>
            <a:r>
              <a:rPr lang="en-US" sz="2400"/>
              <a:t>Mindaugas Sinkevičius - Minister of Economy of Lithuania, former Mayor of Jonava graduated with honors Jonavos</a:t>
            </a:r>
            <a:r>
              <a:rPr lang="lt-LT" sz="2400"/>
              <a:t> Senamiestis</a:t>
            </a:r>
            <a:r>
              <a:rPr lang="en-US" sz="2400"/>
              <a:t> gymnasium.</a:t>
            </a:r>
          </a:p>
          <a:p>
            <a:r>
              <a:rPr lang="en-US" sz="2400"/>
              <a:t>Aloyzas Cibarauskas – aviator, President of the Lithuanian Aerobatics Federation also graduated Jonavos </a:t>
            </a:r>
            <a:r>
              <a:rPr lang="lt-LT" sz="2400"/>
              <a:t>Senamiestis g</a:t>
            </a:r>
            <a:r>
              <a:rPr lang="en-US" sz="2400"/>
              <a:t>ymnasium</a:t>
            </a:r>
            <a:r>
              <a:rPr lang="lt-LT" sz="2400"/>
              <a:t>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17773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7053EB-CC03-4DB4-8A91-8821D8F07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177AA4-FF59-451C-AA5E-62364FC51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r>
              <a:rPr lang="en-US" sz="4000" dirty="0"/>
              <a:t>Introduction</a:t>
            </a:r>
          </a:p>
          <a:p>
            <a:r>
              <a:rPr lang="en-US" sz="4000" dirty="0"/>
              <a:t>History</a:t>
            </a:r>
          </a:p>
          <a:p>
            <a:r>
              <a:rPr lang="en-US" sz="4000" dirty="0"/>
              <a:t>Resent times </a:t>
            </a:r>
          </a:p>
          <a:p>
            <a:r>
              <a:rPr lang="en-US" sz="4000" dirty="0"/>
              <a:t>Interesting facts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70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B4E3F-6530-4440-BBCA-07C64A12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FC5B98-46DD-4E48-83C4-4D92FEF24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>
            <a:normAutofit/>
          </a:bodyPr>
          <a:lstStyle/>
          <a:p>
            <a:r>
              <a:rPr lang="en-US" sz="2600" dirty="0"/>
              <a:t>Our school is </a:t>
            </a:r>
            <a:r>
              <a:rPr lang="en-US" sz="2600"/>
              <a:t>named Jonavos</a:t>
            </a:r>
            <a:r>
              <a:rPr lang="lt-LT" sz="2600"/>
              <a:t> Senamiestis </a:t>
            </a:r>
            <a:r>
              <a:rPr lang="en-US" sz="2600"/>
              <a:t>gymnasium</a:t>
            </a:r>
            <a:r>
              <a:rPr lang="en-US" sz="2600" dirty="0"/>
              <a:t>. It is located in Jonava, near the old town of Jonava. It is one of seven schools in this town, which has 559  students.</a:t>
            </a:r>
          </a:p>
          <a:p>
            <a:r>
              <a:rPr lang="en-US" sz="2600" dirty="0"/>
              <a:t>Since the founding of the school, there has been a strong tradition of teaching chemistry and  			     mathematics</a:t>
            </a:r>
            <a:r>
              <a:rPr lang="en-US" sz="3200" dirty="0"/>
              <a:t>. </a:t>
            </a:r>
          </a:p>
        </p:txBody>
      </p:sp>
      <p:pic>
        <p:nvPicPr>
          <p:cNvPr id="3078" name="Picture 6" descr="Vaizdo rezultatas pagal uÅ¾klausÄ âsenamiescio gimnazijaâ">
            <a:extLst>
              <a:ext uri="{FF2B5EF4-FFF2-40B4-BE49-F238E27FC236}">
                <a16:creationId xmlns:a16="http://schemas.microsoft.com/office/drawing/2014/main" xmlns="" id="{E0DE629C-885B-48AE-AD03-7086A2F9A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73" y="3313421"/>
            <a:ext cx="4938890" cy="328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985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7F5E51-94A8-4DC1-B9FC-303D0C4D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616821-E8F4-4BCD-8890-DC34A5C80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Jonavos fourth high school started working 1974 September 15</a:t>
            </a:r>
          </a:p>
          <a:p>
            <a:r>
              <a:rPr lang="en-US" dirty="0"/>
              <a:t>In 1995 September 1 the school was named </a:t>
            </a:r>
            <a:r>
              <a:rPr lang="en-US"/>
              <a:t>Jonavos </a:t>
            </a:r>
            <a:r>
              <a:rPr lang="lt-LT"/>
              <a:t>Senamiestis </a:t>
            </a:r>
            <a:r>
              <a:rPr lang="en-US"/>
              <a:t>gymnasium</a:t>
            </a:r>
            <a:endParaRPr lang="en-US" dirty="0"/>
          </a:p>
          <a:p>
            <a:r>
              <a:rPr lang="en-US" dirty="0"/>
              <a:t>From 1974 the school had released 4416 graduate students </a:t>
            </a:r>
          </a:p>
          <a:p>
            <a:r>
              <a:rPr lang="en-US" dirty="0"/>
              <a:t>The school regularly hosts various annual festivals. The most mentioned are: the first christening, the centennial, the Techno Art Days, ,,Terra incognita”, sports and dance festivals, preventive actions, ecological talks.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96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36798-5FDB-4B13-89E2-DCAC14E5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Resent times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4690EA-22D6-4C31-93E3-DDDA49CC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n-US"/>
              <a:t>Jonavos</a:t>
            </a:r>
            <a:r>
              <a:rPr lang="lt-LT"/>
              <a:t> Senamiestis </a:t>
            </a:r>
            <a:r>
              <a:rPr lang="en-US"/>
              <a:t>gymnasium </a:t>
            </a:r>
            <a:r>
              <a:rPr lang="en-US" dirty="0"/>
              <a:t>is a full-time, self-study general education school in Jonava, which provides basic, secondary and supplementary education programs.</a:t>
            </a:r>
          </a:p>
          <a:p>
            <a:r>
              <a:rPr lang="en-US" dirty="0"/>
              <a:t>To this day in our school work 49 teachers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 experts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33 methodologists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13 senior teachers</a:t>
            </a:r>
          </a:p>
        </p:txBody>
      </p:sp>
    </p:spTree>
    <p:extLst>
      <p:ext uri="{BB962C8B-B14F-4D97-AF65-F5344CB8AC3E}">
        <p14:creationId xmlns:p14="http://schemas.microsoft.com/office/powerpoint/2010/main" val="3421342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0F10FF-C636-4CF8-87BC-5915EAEF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Events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D1A24-C0F0-4DEE-8448-48C30F876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8557"/>
            <a:ext cx="9601200" cy="3998843"/>
          </a:xfrm>
        </p:spPr>
        <p:txBody>
          <a:bodyPr>
            <a:normAutofit/>
          </a:bodyPr>
          <a:lstStyle/>
          <a:p>
            <a:r>
              <a:rPr lang="en-US" dirty="0"/>
              <a:t>This school year we had many events and celebrations, here are some of the few: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year 36 students were competing in International Virtual English Competition ,,Best in English“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October 25</a:t>
            </a:r>
            <a:r>
              <a:rPr lang="en-US" baseline="30000" dirty="0"/>
              <a:t>th</a:t>
            </a:r>
            <a:r>
              <a:rPr lang="en-US" dirty="0"/>
              <a:t> in our school had held it’s 4</a:t>
            </a:r>
            <a:r>
              <a:rPr lang="en-US" baseline="30000" dirty="0"/>
              <a:t>th</a:t>
            </a:r>
            <a:r>
              <a:rPr lang="en-US" dirty="0"/>
              <a:t> dr. </a:t>
            </a:r>
            <a:r>
              <a:rPr lang="en-US" dirty="0" err="1"/>
              <a:t>Bronislovo</a:t>
            </a:r>
            <a:r>
              <a:rPr lang="en-US" dirty="0"/>
              <a:t> </a:t>
            </a:r>
            <a:r>
              <a:rPr lang="en-US" dirty="0" err="1"/>
              <a:t>Lubio</a:t>
            </a:r>
            <a:r>
              <a:rPr lang="en-US" dirty="0"/>
              <a:t> chemistry contest. Where we were visited by 72 students from other schools across Lithuania.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November 27</a:t>
            </a:r>
            <a:r>
              <a:rPr lang="en-US" baseline="30000" dirty="0"/>
              <a:t>th</a:t>
            </a:r>
            <a:r>
              <a:rPr lang="en-US" dirty="0"/>
              <a:t>  and 28</a:t>
            </a:r>
            <a:r>
              <a:rPr lang="en-US" baseline="30000" dirty="0"/>
              <a:t>th</a:t>
            </a:r>
            <a:r>
              <a:rPr lang="en-US" dirty="0"/>
              <a:t>  school had it’s 19</a:t>
            </a:r>
            <a:r>
              <a:rPr lang="en-US" baseline="30000" dirty="0"/>
              <a:t>th</a:t>
            </a:r>
            <a:r>
              <a:rPr lang="en-US" dirty="0"/>
              <a:t> technology and art days. Students competed in dance, installation, fashion and music categories.</a:t>
            </a:r>
          </a:p>
          <a:p>
            <a:pPr marL="0" indent="0">
              <a:buNone/>
            </a:pPr>
            <a:r>
              <a:rPr lang="en-US" dirty="0"/>
              <a:t>And we are still hoping that it is not the end.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11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333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1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816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904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268</TotalTime>
  <Words>355</Words>
  <Application>Microsoft Office PowerPoint</Application>
  <PresentationFormat>Plačiaekranė</PresentationFormat>
  <Paragraphs>32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Crop</vt:lpstr>
      <vt:lpstr>Office Theme</vt:lpstr>
      <vt:lpstr>our school</vt:lpstr>
      <vt:lpstr>Content </vt:lpstr>
      <vt:lpstr>Introduction  </vt:lpstr>
      <vt:lpstr>History </vt:lpstr>
      <vt:lpstr>Resent times </vt:lpstr>
      <vt:lpstr>Events  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Interesting facts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school</dc:title>
  <dc:creator>Osvaldas Rodaitis</dc:creator>
  <cp:lastModifiedBy>7</cp:lastModifiedBy>
  <cp:revision>18</cp:revision>
  <dcterms:created xsi:type="dcterms:W3CDTF">2018-12-12T19:28:35Z</dcterms:created>
  <dcterms:modified xsi:type="dcterms:W3CDTF">2018-12-14T14:21:20Z</dcterms:modified>
</cp:coreProperties>
</file>