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06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76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73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5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2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15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125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10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46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12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00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88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1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7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112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14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32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DA459F-4A15-4288-9C6E-F44D848FBD54}" type="datetimeFigureOut">
              <a:rPr lang="pt-PT" smtClean="0"/>
              <a:t>20/10/2020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FE197-721E-447C-908A-D6C04FB6FD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8239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CB286F1-3B6A-4C74-BF3D-6D847E39E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35" y="-101600"/>
            <a:ext cx="10271329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BF97A23-6ED8-483E-A929-7319790630E0}"/>
              </a:ext>
            </a:extLst>
          </p:cNvPr>
          <p:cNvSpPr txBox="1"/>
          <p:nvPr/>
        </p:nvSpPr>
        <p:spPr>
          <a:xfrm>
            <a:off x="3657600" y="525780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/>
              <a:t>Alpiarça </a:t>
            </a:r>
          </a:p>
        </p:txBody>
      </p:sp>
    </p:spTree>
    <p:extLst>
      <p:ext uri="{BB962C8B-B14F-4D97-AF65-F5344CB8AC3E}">
        <p14:creationId xmlns:p14="http://schemas.microsoft.com/office/powerpoint/2010/main" val="120453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B1C9AB-B400-4A34-AA2F-3253CB332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48" y="-88900"/>
            <a:ext cx="11240304" cy="54229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788BCD1-7DF0-4A85-98B5-DCD5DE732B03}"/>
              </a:ext>
            </a:extLst>
          </p:cNvPr>
          <p:cNvSpPr txBox="1"/>
          <p:nvPr/>
        </p:nvSpPr>
        <p:spPr>
          <a:xfrm>
            <a:off x="3390900" y="5334000"/>
            <a:ext cx="6210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/>
              <a:t>Voy a referirme al pueblo de </a:t>
            </a:r>
            <a:r>
              <a:rPr lang="es-ES" sz="3000" dirty="0" err="1"/>
              <a:t>Alpiarça</a:t>
            </a:r>
            <a:r>
              <a:rPr lang="es-ES" sz="3000" dirty="0"/>
              <a:t> que es en el distrito de Santarém. 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246679468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E27EB7F-A18A-4088-BB4C-E05783190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8968">
            <a:off x="266153" y="77459"/>
            <a:ext cx="4835457" cy="362192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DDBBF6A-640A-4841-90BA-9C2DB4407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6602">
            <a:off x="6895539" y="977455"/>
            <a:ext cx="4767738" cy="317271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57CC552-53D9-4E8D-A3F0-99534F0D5FB2}"/>
              </a:ext>
            </a:extLst>
          </p:cNvPr>
          <p:cNvSpPr txBox="1"/>
          <p:nvPr/>
        </p:nvSpPr>
        <p:spPr>
          <a:xfrm>
            <a:off x="4483100" y="4317650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/>
              <a:t>Este pueblo es muy conocido por la Gastronomía y los Dulces de la región. 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2566587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E91928D-B91B-41DD-9D84-E5C0D914B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81" y="584199"/>
            <a:ext cx="5124404" cy="36602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6BF9CE0-9565-4884-9524-08F20AB32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037" y="427037"/>
            <a:ext cx="3890963" cy="38909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0B9B256-D614-4D2B-ADC0-38E666076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685" y="515386"/>
            <a:ext cx="3797914" cy="37979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5F9F744-27A2-442D-8E21-1E529C81B802}"/>
              </a:ext>
            </a:extLst>
          </p:cNvPr>
          <p:cNvSpPr txBox="1"/>
          <p:nvPr/>
        </p:nvSpPr>
        <p:spPr>
          <a:xfrm>
            <a:off x="3479800" y="4533900"/>
            <a:ext cx="561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/>
              <a:t>Alpiarça</a:t>
            </a:r>
            <a:r>
              <a:rPr lang="es-ES" sz="3600" dirty="0"/>
              <a:t> también es muy conocida por su vino y por su maravilloso melón.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231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CB24EF6-DF85-40E8-B9EA-5836D90FC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57" y="2799760"/>
            <a:ext cx="5406535" cy="367723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6DEB2D3-631C-4A27-9D00-967804BB6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008" y="254000"/>
            <a:ext cx="5828393" cy="32639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9FFA57-C3E5-4246-8910-57EF6E3C4576}"/>
              </a:ext>
            </a:extLst>
          </p:cNvPr>
          <p:cNvSpPr txBox="1"/>
          <p:nvPr/>
        </p:nvSpPr>
        <p:spPr>
          <a:xfrm rot="21405454">
            <a:off x="6626389" y="3548854"/>
            <a:ext cx="5168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000" dirty="0"/>
              <a:t> </a:t>
            </a:r>
            <a:r>
              <a:rPr lang="es-ES" sz="3000" dirty="0"/>
              <a:t>Nuestra feria más tradicional es la Feria de </a:t>
            </a:r>
            <a:r>
              <a:rPr lang="es-ES" sz="3000" dirty="0" err="1"/>
              <a:t>Alpiagra</a:t>
            </a:r>
            <a:r>
              <a:rPr lang="es-ES" sz="3000" dirty="0"/>
              <a:t> y la Feria del Melón. Son las más conocidas por su agricultura y gastronomía. 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7553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F9FB81-EA89-4B4C-8106-15E023FBE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8" y="12700"/>
            <a:ext cx="8325892" cy="43053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7B125F2-B612-459F-832A-74952D844628}"/>
              </a:ext>
            </a:extLst>
          </p:cNvPr>
          <p:cNvSpPr txBox="1"/>
          <p:nvPr/>
        </p:nvSpPr>
        <p:spPr>
          <a:xfrm>
            <a:off x="8496300" y="3429000"/>
            <a:ext cx="36957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/>
              <a:t>Esta región está muy bien ubicada en el centro del país. Es un pueblo tranquilo con gente muy educada. 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22765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DCA034A-E566-4AC6-B89E-0F488809A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9215" cy="33750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F53AC00-C635-47D3-BF6F-0BB48E04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0" y="3340100"/>
            <a:ext cx="5473700" cy="35179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FF6CA3F-1F45-4DBD-84F4-0A82B716A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3585093"/>
            <a:ext cx="5702300" cy="32729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440417C-CB3E-41C8-9981-0D2E64EB0BE0}"/>
              </a:ext>
            </a:extLst>
          </p:cNvPr>
          <p:cNvSpPr txBox="1"/>
          <p:nvPr/>
        </p:nvSpPr>
        <p:spPr>
          <a:xfrm>
            <a:off x="6888843" y="1251220"/>
            <a:ext cx="5132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/>
              <a:t>¡Te invito a </a:t>
            </a:r>
            <a:r>
              <a:rPr lang="pt-PT" sz="3600" dirty="0" err="1"/>
              <a:t>venir</a:t>
            </a:r>
            <a:r>
              <a:rPr lang="pt-PT" sz="3600" dirty="0"/>
              <a:t> a </a:t>
            </a:r>
            <a:r>
              <a:rPr lang="pt-PT" sz="3600" dirty="0" err="1"/>
              <a:t>visitarnos</a:t>
            </a:r>
            <a:r>
              <a:rPr lang="pt-PT" sz="3600" dirty="0"/>
              <a:t>!  </a:t>
            </a:r>
          </a:p>
          <a:p>
            <a:pPr algn="ctr"/>
            <a:r>
              <a:rPr lang="pt-PT" sz="3600" dirty="0"/>
              <a:t>¡Te esperamos!</a:t>
            </a:r>
          </a:p>
        </p:txBody>
      </p:sp>
    </p:spTree>
    <p:extLst>
      <p:ext uri="{BB962C8B-B14F-4D97-AF65-F5344CB8AC3E}">
        <p14:creationId xmlns:p14="http://schemas.microsoft.com/office/powerpoint/2010/main" val="17804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ão">
  <a:themeElements>
    <a:clrScheme name="Iã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ã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ã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88</Words>
  <Application>Microsoft Office PowerPoint</Application>
  <PresentationFormat>Ecrã Panorâmico</PresentationFormat>
  <Paragraphs>8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Asus</cp:lastModifiedBy>
  <cp:revision>6</cp:revision>
  <dcterms:created xsi:type="dcterms:W3CDTF">2020-10-19T20:54:46Z</dcterms:created>
  <dcterms:modified xsi:type="dcterms:W3CDTF">2020-10-20T08:34:35Z</dcterms:modified>
</cp:coreProperties>
</file>