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B41267-3094-4CD9-ACDD-BE3FFD7970FA}" v="210" dt="2021-03-05T20:30:18.7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rvield servield" userId="6d2c19831d17214b" providerId="Windows Live" clId="Web-{D1B41267-3094-4CD9-ACDD-BE3FFD7970FA}"/>
    <pc:docChg chg="addSld delSld modSld addMainMaster delMainMaster">
      <pc:chgData name="servield servield" userId="6d2c19831d17214b" providerId="Windows Live" clId="Web-{D1B41267-3094-4CD9-ACDD-BE3FFD7970FA}" dt="2021-03-05T20:29:47.923" v="142" actId="14100"/>
      <pc:docMkLst>
        <pc:docMk/>
      </pc:docMkLst>
      <pc:sldChg chg="modSp del">
        <pc:chgData name="servield servield" userId="6d2c19831d17214b" providerId="Windows Live" clId="Web-{D1B41267-3094-4CD9-ACDD-BE3FFD7970FA}" dt="2021-03-05T20:04:20.792" v="8"/>
        <pc:sldMkLst>
          <pc:docMk/>
          <pc:sldMk cId="1748730107" sldId="256"/>
        </pc:sldMkLst>
        <pc:spChg chg="mod">
          <ac:chgData name="servield servield" userId="6d2c19831d17214b" providerId="Windows Live" clId="Web-{D1B41267-3094-4CD9-ACDD-BE3FFD7970FA}" dt="2021-03-05T20:04:18.385" v="7" actId="20577"/>
          <ac:spMkLst>
            <pc:docMk/>
            <pc:sldMk cId="1748730107" sldId="256"/>
            <ac:spMk id="2" creationId="{00000000-0000-0000-0000-000000000000}"/>
          </ac:spMkLst>
        </pc:spChg>
      </pc:sldChg>
      <pc:sldChg chg="addSp modSp new mod setBg modClrScheme addAnim modAnim chgLayout">
        <pc:chgData name="servield servield" userId="6d2c19831d17214b" providerId="Windows Live" clId="Web-{D1B41267-3094-4CD9-ACDD-BE3FFD7970FA}" dt="2021-03-05T20:20:15.175" v="122"/>
        <pc:sldMkLst>
          <pc:docMk/>
          <pc:sldMk cId="2067403492" sldId="256"/>
        </pc:sldMkLst>
        <pc:spChg chg="mod ord">
          <ac:chgData name="servield servield" userId="6d2c19831d17214b" providerId="Windows Live" clId="Web-{D1B41267-3094-4CD9-ACDD-BE3FFD7970FA}" dt="2021-03-05T20:05:41.215" v="25"/>
          <ac:spMkLst>
            <pc:docMk/>
            <pc:sldMk cId="2067403492" sldId="256"/>
            <ac:spMk id="2" creationId="{CBECEB5F-DB7E-417A-8E76-255D023777ED}"/>
          </ac:spMkLst>
        </pc:spChg>
        <pc:spChg chg="mod ord">
          <ac:chgData name="servield servield" userId="6d2c19831d17214b" providerId="Windows Live" clId="Web-{D1B41267-3094-4CD9-ACDD-BE3FFD7970FA}" dt="2021-03-05T20:05:41.215" v="25"/>
          <ac:spMkLst>
            <pc:docMk/>
            <pc:sldMk cId="2067403492" sldId="256"/>
            <ac:spMk id="3" creationId="{D856C330-F79D-4C26-9A3B-96B9AA1DA770}"/>
          </ac:spMkLst>
        </pc:spChg>
        <pc:spChg chg="add">
          <ac:chgData name="servield servield" userId="6d2c19831d17214b" providerId="Windows Live" clId="Web-{D1B41267-3094-4CD9-ACDD-BE3FFD7970FA}" dt="2021-03-05T20:05:41.215" v="25"/>
          <ac:spMkLst>
            <pc:docMk/>
            <pc:sldMk cId="2067403492" sldId="256"/>
            <ac:spMk id="8" creationId="{9FF4A234-29BA-4B70-BFC0-64FBB64F2A7B}"/>
          </ac:spMkLst>
        </pc:spChg>
        <pc:grpChg chg="add">
          <ac:chgData name="servield servield" userId="6d2c19831d17214b" providerId="Windows Live" clId="Web-{D1B41267-3094-4CD9-ACDD-BE3FFD7970FA}" dt="2021-03-05T20:05:41.215" v="25"/>
          <ac:grpSpMkLst>
            <pc:docMk/>
            <pc:sldMk cId="2067403492" sldId="256"/>
            <ac:grpSpMk id="10" creationId="{A2FBEA62-3DEA-4457-91B0-C5A334189D3A}"/>
          </ac:grpSpMkLst>
        </pc:grpChg>
      </pc:sldChg>
      <pc:sldChg chg="delSp modSp new addAnim modAnim">
        <pc:chgData name="servield servield" userId="6d2c19831d17214b" providerId="Windows Live" clId="Web-{D1B41267-3094-4CD9-ACDD-BE3FFD7970FA}" dt="2021-03-05T20:07:46.406" v="36"/>
        <pc:sldMkLst>
          <pc:docMk/>
          <pc:sldMk cId="4074811742" sldId="257"/>
        </pc:sldMkLst>
        <pc:spChg chg="del">
          <ac:chgData name="servield servield" userId="6d2c19831d17214b" providerId="Windows Live" clId="Web-{D1B41267-3094-4CD9-ACDD-BE3FFD7970FA}" dt="2021-03-05T20:06:45.405" v="29"/>
          <ac:spMkLst>
            <pc:docMk/>
            <pc:sldMk cId="4074811742" sldId="257"/>
            <ac:spMk id="2" creationId="{6B7D24AE-49CA-44A5-A2B4-A68CDACB7B1B}"/>
          </ac:spMkLst>
        </pc:spChg>
        <pc:spChg chg="mod">
          <ac:chgData name="servield servield" userId="6d2c19831d17214b" providerId="Windows Live" clId="Web-{D1B41267-3094-4CD9-ACDD-BE3FFD7970FA}" dt="2021-03-05T20:07:26.343" v="34" actId="20577"/>
          <ac:spMkLst>
            <pc:docMk/>
            <pc:sldMk cId="4074811742" sldId="257"/>
            <ac:spMk id="3" creationId="{68E89251-0212-4E9E-A21E-B7F02D8A88C2}"/>
          </ac:spMkLst>
        </pc:spChg>
      </pc:sldChg>
      <pc:sldChg chg="modSp new addAnim modAnim">
        <pc:chgData name="servield servield" userId="6d2c19831d17214b" providerId="Windows Live" clId="Web-{D1B41267-3094-4CD9-ACDD-BE3FFD7970FA}" dt="2021-03-05T20:11:52.584" v="50"/>
        <pc:sldMkLst>
          <pc:docMk/>
          <pc:sldMk cId="777352458" sldId="258"/>
        </pc:sldMkLst>
        <pc:spChg chg="mod">
          <ac:chgData name="servield servield" userId="6d2c19831d17214b" providerId="Windows Live" clId="Web-{D1B41267-3094-4CD9-ACDD-BE3FFD7970FA}" dt="2021-03-05T20:10:51.379" v="43" actId="1076"/>
          <ac:spMkLst>
            <pc:docMk/>
            <pc:sldMk cId="777352458" sldId="258"/>
            <ac:spMk id="2" creationId="{9CDEE3AB-1697-4F57-A230-E879441C0CBF}"/>
          </ac:spMkLst>
        </pc:spChg>
        <pc:spChg chg="mod">
          <ac:chgData name="servield servield" userId="6d2c19831d17214b" providerId="Windows Live" clId="Web-{D1B41267-3094-4CD9-ACDD-BE3FFD7970FA}" dt="2021-03-05T20:11:08.318" v="46" actId="1076"/>
          <ac:spMkLst>
            <pc:docMk/>
            <pc:sldMk cId="777352458" sldId="258"/>
            <ac:spMk id="3" creationId="{8CA4BC23-47FE-4DE2-80DB-F51177BE85B8}"/>
          </ac:spMkLst>
        </pc:spChg>
      </pc:sldChg>
      <pc:sldChg chg="modSp new addAnim modAnim">
        <pc:chgData name="servield servield" userId="6d2c19831d17214b" providerId="Windows Live" clId="Web-{D1B41267-3094-4CD9-ACDD-BE3FFD7970FA}" dt="2021-03-05T20:13:58.665" v="68"/>
        <pc:sldMkLst>
          <pc:docMk/>
          <pc:sldMk cId="2589348262" sldId="259"/>
        </pc:sldMkLst>
        <pc:spChg chg="mod">
          <ac:chgData name="servield servield" userId="6d2c19831d17214b" providerId="Windows Live" clId="Web-{D1B41267-3094-4CD9-ACDD-BE3FFD7970FA}" dt="2021-03-05T20:13:23.915" v="63" actId="1076"/>
          <ac:spMkLst>
            <pc:docMk/>
            <pc:sldMk cId="2589348262" sldId="259"/>
            <ac:spMk id="2" creationId="{A7EFFF96-85D4-438C-9785-AF88032A4D11}"/>
          </ac:spMkLst>
        </pc:spChg>
        <pc:spChg chg="mod">
          <ac:chgData name="servield servield" userId="6d2c19831d17214b" providerId="Windows Live" clId="Web-{D1B41267-3094-4CD9-ACDD-BE3FFD7970FA}" dt="2021-03-05T20:13:27.946" v="64" actId="1076"/>
          <ac:spMkLst>
            <pc:docMk/>
            <pc:sldMk cId="2589348262" sldId="259"/>
            <ac:spMk id="3" creationId="{000F6965-0CF7-443B-811E-09A4A1DDDF66}"/>
          </ac:spMkLst>
        </pc:spChg>
      </pc:sldChg>
      <pc:sldChg chg="delSp modSp new addAnim modAnim">
        <pc:chgData name="servield servield" userId="6d2c19831d17214b" providerId="Windows Live" clId="Web-{D1B41267-3094-4CD9-ACDD-BE3FFD7970FA}" dt="2021-03-05T20:15:39.887" v="77"/>
        <pc:sldMkLst>
          <pc:docMk/>
          <pc:sldMk cId="2773674933" sldId="260"/>
        </pc:sldMkLst>
        <pc:spChg chg="del">
          <ac:chgData name="servield servield" userId="6d2c19831d17214b" providerId="Windows Live" clId="Web-{D1B41267-3094-4CD9-ACDD-BE3FFD7970FA}" dt="2021-03-05T20:14:23.401" v="73"/>
          <ac:spMkLst>
            <pc:docMk/>
            <pc:sldMk cId="2773674933" sldId="260"/>
            <ac:spMk id="2" creationId="{7B3A59E3-D507-46BF-B185-EFC236F8BEC1}"/>
          </ac:spMkLst>
        </pc:spChg>
        <pc:spChg chg="mod">
          <ac:chgData name="servield servield" userId="6d2c19831d17214b" providerId="Windows Live" clId="Web-{D1B41267-3094-4CD9-ACDD-BE3FFD7970FA}" dt="2021-03-05T20:14:29.885" v="75" actId="14100"/>
          <ac:spMkLst>
            <pc:docMk/>
            <pc:sldMk cId="2773674933" sldId="260"/>
            <ac:spMk id="3" creationId="{D4EC6992-CF1C-4B13-B2AE-8C728ECBC293}"/>
          </ac:spMkLst>
        </pc:spChg>
      </pc:sldChg>
      <pc:sldChg chg="modSp new addAnim modAnim">
        <pc:chgData name="servield servield" userId="6d2c19831d17214b" providerId="Windows Live" clId="Web-{D1B41267-3094-4CD9-ACDD-BE3FFD7970FA}" dt="2021-03-05T20:18:06.703" v="100"/>
        <pc:sldMkLst>
          <pc:docMk/>
          <pc:sldMk cId="365761838" sldId="261"/>
        </pc:sldMkLst>
        <pc:spChg chg="mod">
          <ac:chgData name="servield servield" userId="6d2c19831d17214b" providerId="Windows Live" clId="Web-{D1B41267-3094-4CD9-ACDD-BE3FFD7970FA}" dt="2021-03-05T20:17:52.906" v="94" actId="1076"/>
          <ac:spMkLst>
            <pc:docMk/>
            <pc:sldMk cId="365761838" sldId="261"/>
            <ac:spMk id="2" creationId="{1A175768-A13F-4EBE-A287-909C24670DA9}"/>
          </ac:spMkLst>
        </pc:spChg>
        <pc:spChg chg="mod">
          <ac:chgData name="servield servield" userId="6d2c19831d17214b" providerId="Windows Live" clId="Web-{D1B41267-3094-4CD9-ACDD-BE3FFD7970FA}" dt="2021-03-05T20:18:01.453" v="96" actId="20577"/>
          <ac:spMkLst>
            <pc:docMk/>
            <pc:sldMk cId="365761838" sldId="261"/>
            <ac:spMk id="3" creationId="{FDED2AE1-B3D7-4D56-965B-A85C5371A388}"/>
          </ac:spMkLst>
        </pc:spChg>
      </pc:sldChg>
      <pc:sldChg chg="modSp new del addAnim modAnim">
        <pc:chgData name="servield servield" userId="6d2c19831d17214b" providerId="Windows Live" clId="Web-{D1B41267-3094-4CD9-ACDD-BE3FFD7970FA}" dt="2021-03-05T20:17:40.827" v="91"/>
        <pc:sldMkLst>
          <pc:docMk/>
          <pc:sldMk cId="3874315860" sldId="261"/>
        </pc:sldMkLst>
        <pc:spChg chg="mod">
          <ac:chgData name="servield servield" userId="6d2c19831d17214b" providerId="Windows Live" clId="Web-{D1B41267-3094-4CD9-ACDD-BE3FFD7970FA}" dt="2021-03-05T20:15:54.746" v="80" actId="1076"/>
          <ac:spMkLst>
            <pc:docMk/>
            <pc:sldMk cId="3874315860" sldId="261"/>
            <ac:spMk id="2" creationId="{6DD5AEDB-477D-4407-BC1E-048FEFC7B042}"/>
          </ac:spMkLst>
        </pc:spChg>
        <pc:spChg chg="mod">
          <ac:chgData name="servield servield" userId="6d2c19831d17214b" providerId="Windows Live" clId="Web-{D1B41267-3094-4CD9-ACDD-BE3FFD7970FA}" dt="2021-03-05T20:17:36.203" v="90" actId="20577"/>
          <ac:spMkLst>
            <pc:docMk/>
            <pc:sldMk cId="3874315860" sldId="261"/>
            <ac:spMk id="3" creationId="{83E9CC18-DB5A-4707-98EB-757A45BFEB9F}"/>
          </ac:spMkLst>
        </pc:spChg>
      </pc:sldChg>
      <pc:sldChg chg="modSp new addAnim modAnim">
        <pc:chgData name="servield servield" userId="6d2c19831d17214b" providerId="Windows Live" clId="Web-{D1B41267-3094-4CD9-ACDD-BE3FFD7970FA}" dt="2021-03-05T20:19:08.564" v="112"/>
        <pc:sldMkLst>
          <pc:docMk/>
          <pc:sldMk cId="590735532" sldId="262"/>
        </pc:sldMkLst>
        <pc:spChg chg="mod">
          <ac:chgData name="servield servield" userId="6d2c19831d17214b" providerId="Windows Live" clId="Web-{D1B41267-3094-4CD9-ACDD-BE3FFD7970FA}" dt="2021-03-05T20:18:21.469" v="104" actId="1076"/>
          <ac:spMkLst>
            <pc:docMk/>
            <pc:sldMk cId="590735532" sldId="262"/>
            <ac:spMk id="2" creationId="{03823921-91BF-4236-9DB7-111D248C06A3}"/>
          </ac:spMkLst>
        </pc:spChg>
        <pc:spChg chg="mod">
          <ac:chgData name="servield servield" userId="6d2c19831d17214b" providerId="Windows Live" clId="Web-{D1B41267-3094-4CD9-ACDD-BE3FFD7970FA}" dt="2021-03-05T20:18:52.970" v="108" actId="1076"/>
          <ac:spMkLst>
            <pc:docMk/>
            <pc:sldMk cId="590735532" sldId="262"/>
            <ac:spMk id="3" creationId="{71E2CF9C-D6C1-4562-8B55-FB2FB7E16756}"/>
          </ac:spMkLst>
        </pc:spChg>
      </pc:sldChg>
      <pc:sldChg chg="delSp modSp new addAnim modAnim">
        <pc:chgData name="servield servield" userId="6d2c19831d17214b" providerId="Windows Live" clId="Web-{D1B41267-3094-4CD9-ACDD-BE3FFD7970FA}" dt="2021-03-05T20:19:34.971" v="120"/>
        <pc:sldMkLst>
          <pc:docMk/>
          <pc:sldMk cId="1778905267" sldId="263"/>
        </pc:sldMkLst>
        <pc:spChg chg="del">
          <ac:chgData name="servield servield" userId="6d2c19831d17214b" providerId="Windows Live" clId="Web-{D1B41267-3094-4CD9-ACDD-BE3FFD7970FA}" dt="2021-03-05T20:19:25.830" v="117"/>
          <ac:spMkLst>
            <pc:docMk/>
            <pc:sldMk cId="1778905267" sldId="263"/>
            <ac:spMk id="2" creationId="{34FBD9B6-794B-4A23-8125-A46F3801AEDC}"/>
          </ac:spMkLst>
        </pc:spChg>
        <pc:spChg chg="mod">
          <ac:chgData name="servield servield" userId="6d2c19831d17214b" providerId="Windows Live" clId="Web-{D1B41267-3094-4CD9-ACDD-BE3FFD7970FA}" dt="2021-03-05T20:19:30.189" v="118" actId="1076"/>
          <ac:spMkLst>
            <pc:docMk/>
            <pc:sldMk cId="1778905267" sldId="263"/>
            <ac:spMk id="3" creationId="{17FD6DF3-2BD8-4E0C-88D1-51B7DE280DF8}"/>
          </ac:spMkLst>
        </pc:spChg>
      </pc:sldChg>
      <pc:sldChg chg="addSp delSp modSp new">
        <pc:chgData name="servield servield" userId="6d2c19831d17214b" providerId="Windows Live" clId="Web-{D1B41267-3094-4CD9-ACDD-BE3FFD7970FA}" dt="2021-03-05T20:29:47.923" v="142" actId="14100"/>
        <pc:sldMkLst>
          <pc:docMk/>
          <pc:sldMk cId="2059501637" sldId="264"/>
        </pc:sldMkLst>
        <pc:spChg chg="mod">
          <ac:chgData name="servield servield" userId="6d2c19831d17214b" providerId="Windows Live" clId="Web-{D1B41267-3094-4CD9-ACDD-BE3FFD7970FA}" dt="2021-03-05T20:22:58.804" v="129" actId="20577"/>
          <ac:spMkLst>
            <pc:docMk/>
            <pc:sldMk cId="2059501637" sldId="264"/>
            <ac:spMk id="2" creationId="{0A55858F-A24F-46CF-8F00-698F363A0EDB}"/>
          </ac:spMkLst>
        </pc:spChg>
        <pc:spChg chg="del">
          <ac:chgData name="servield servield" userId="6d2c19831d17214b" providerId="Windows Live" clId="Web-{D1B41267-3094-4CD9-ACDD-BE3FFD7970FA}" dt="2021-03-05T20:23:46.368" v="130"/>
          <ac:spMkLst>
            <pc:docMk/>
            <pc:sldMk cId="2059501637" sldId="264"/>
            <ac:spMk id="3" creationId="{2A14D157-6096-4D12-8EAE-ED56BF8EFFFB}"/>
          </ac:spMkLst>
        </pc:spChg>
        <pc:spChg chg="add del mod">
          <ac:chgData name="servield servield" userId="6d2c19831d17214b" providerId="Windows Live" clId="Web-{D1B41267-3094-4CD9-ACDD-BE3FFD7970FA}" dt="2021-03-05T20:29:46.408" v="135"/>
          <ac:spMkLst>
            <pc:docMk/>
            <pc:sldMk cId="2059501637" sldId="264"/>
            <ac:spMk id="6" creationId="{B8AD23F6-7768-46CA-84E6-320B8C86EBC7}"/>
          </ac:spMkLst>
        </pc:spChg>
        <pc:picChg chg="add del mod ord">
          <ac:chgData name="servield servield" userId="6d2c19831d17214b" providerId="Windows Live" clId="Web-{D1B41267-3094-4CD9-ACDD-BE3FFD7970FA}" dt="2021-03-05T20:23:52.446" v="134"/>
          <ac:picMkLst>
            <pc:docMk/>
            <pc:sldMk cId="2059501637" sldId="264"/>
            <ac:picMk id="4" creationId="{FB61FDA4-8EB9-49E1-B015-F0FE75167739}"/>
          </ac:picMkLst>
        </pc:picChg>
        <pc:picChg chg="add mod ord">
          <ac:chgData name="servield servield" userId="6d2c19831d17214b" providerId="Windows Live" clId="Web-{D1B41267-3094-4CD9-ACDD-BE3FFD7970FA}" dt="2021-03-05T20:29:47.923" v="142" actId="14100"/>
          <ac:picMkLst>
            <pc:docMk/>
            <pc:sldMk cId="2059501637" sldId="264"/>
            <ac:picMk id="7" creationId="{5411879A-9FAB-4C54-9F23-6E08459C0417}"/>
          </ac:picMkLst>
        </pc:picChg>
      </pc:sldChg>
      <pc:sldMasterChg chg="del delSldLayout">
        <pc:chgData name="servield servield" userId="6d2c19831d17214b" providerId="Windows Live" clId="Web-{D1B41267-3094-4CD9-ACDD-BE3FFD7970FA}" dt="2021-03-05T20:05:13.496" v="24"/>
        <pc:sldMasterMkLst>
          <pc:docMk/>
          <pc:sldMasterMk cId="3375334310" sldId="2147483648"/>
        </pc:sldMasterMkLst>
        <pc:sldLayoutChg chg="del">
          <pc:chgData name="servield servield" userId="6d2c19831d17214b" providerId="Windows Live" clId="Web-{D1B41267-3094-4CD9-ACDD-BE3FFD7970FA}" dt="2021-03-05T20:05:13.496" v="24"/>
          <pc:sldLayoutMkLst>
            <pc:docMk/>
            <pc:sldMasterMk cId="3375334310" sldId="2147483648"/>
            <pc:sldLayoutMk cId="3168234745" sldId="2147483649"/>
          </pc:sldLayoutMkLst>
        </pc:sldLayoutChg>
        <pc:sldLayoutChg chg="del">
          <pc:chgData name="servield servield" userId="6d2c19831d17214b" providerId="Windows Live" clId="Web-{D1B41267-3094-4CD9-ACDD-BE3FFD7970FA}" dt="2021-03-05T20:05:13.496" v="24"/>
          <pc:sldLayoutMkLst>
            <pc:docMk/>
            <pc:sldMasterMk cId="3375334310" sldId="2147483648"/>
            <pc:sldLayoutMk cId="206752072" sldId="2147483650"/>
          </pc:sldLayoutMkLst>
        </pc:sldLayoutChg>
        <pc:sldLayoutChg chg="del">
          <pc:chgData name="servield servield" userId="6d2c19831d17214b" providerId="Windows Live" clId="Web-{D1B41267-3094-4CD9-ACDD-BE3FFD7970FA}" dt="2021-03-05T20:05:13.496" v="24"/>
          <pc:sldLayoutMkLst>
            <pc:docMk/>
            <pc:sldMasterMk cId="3375334310" sldId="2147483648"/>
            <pc:sldLayoutMk cId="1008347384" sldId="2147483651"/>
          </pc:sldLayoutMkLst>
        </pc:sldLayoutChg>
        <pc:sldLayoutChg chg="del">
          <pc:chgData name="servield servield" userId="6d2c19831d17214b" providerId="Windows Live" clId="Web-{D1B41267-3094-4CD9-ACDD-BE3FFD7970FA}" dt="2021-03-05T20:05:13.496" v="24"/>
          <pc:sldLayoutMkLst>
            <pc:docMk/>
            <pc:sldMasterMk cId="3375334310" sldId="2147483648"/>
            <pc:sldLayoutMk cId="1138668410" sldId="2147483652"/>
          </pc:sldLayoutMkLst>
        </pc:sldLayoutChg>
        <pc:sldLayoutChg chg="del">
          <pc:chgData name="servield servield" userId="6d2c19831d17214b" providerId="Windows Live" clId="Web-{D1B41267-3094-4CD9-ACDD-BE3FFD7970FA}" dt="2021-03-05T20:05:13.496" v="24"/>
          <pc:sldLayoutMkLst>
            <pc:docMk/>
            <pc:sldMasterMk cId="3375334310" sldId="2147483648"/>
            <pc:sldLayoutMk cId="479854933" sldId="2147483653"/>
          </pc:sldLayoutMkLst>
        </pc:sldLayoutChg>
        <pc:sldLayoutChg chg="del">
          <pc:chgData name="servield servield" userId="6d2c19831d17214b" providerId="Windows Live" clId="Web-{D1B41267-3094-4CD9-ACDD-BE3FFD7970FA}" dt="2021-03-05T20:05:13.496" v="24"/>
          <pc:sldLayoutMkLst>
            <pc:docMk/>
            <pc:sldMasterMk cId="3375334310" sldId="2147483648"/>
            <pc:sldLayoutMk cId="1907984064" sldId="2147483654"/>
          </pc:sldLayoutMkLst>
        </pc:sldLayoutChg>
        <pc:sldLayoutChg chg="del">
          <pc:chgData name="servield servield" userId="6d2c19831d17214b" providerId="Windows Live" clId="Web-{D1B41267-3094-4CD9-ACDD-BE3FFD7970FA}" dt="2021-03-05T20:05:13.496" v="24"/>
          <pc:sldLayoutMkLst>
            <pc:docMk/>
            <pc:sldMasterMk cId="3375334310" sldId="2147483648"/>
            <pc:sldLayoutMk cId="2923044035" sldId="2147483655"/>
          </pc:sldLayoutMkLst>
        </pc:sldLayoutChg>
        <pc:sldLayoutChg chg="del">
          <pc:chgData name="servield servield" userId="6d2c19831d17214b" providerId="Windows Live" clId="Web-{D1B41267-3094-4CD9-ACDD-BE3FFD7970FA}" dt="2021-03-05T20:05:13.496" v="24"/>
          <pc:sldLayoutMkLst>
            <pc:docMk/>
            <pc:sldMasterMk cId="3375334310" sldId="2147483648"/>
            <pc:sldLayoutMk cId="489530532" sldId="2147483656"/>
          </pc:sldLayoutMkLst>
        </pc:sldLayoutChg>
        <pc:sldLayoutChg chg="del">
          <pc:chgData name="servield servield" userId="6d2c19831d17214b" providerId="Windows Live" clId="Web-{D1B41267-3094-4CD9-ACDD-BE3FFD7970FA}" dt="2021-03-05T20:05:13.496" v="24"/>
          <pc:sldLayoutMkLst>
            <pc:docMk/>
            <pc:sldMasterMk cId="3375334310" sldId="2147483648"/>
            <pc:sldLayoutMk cId="1187967412" sldId="2147483657"/>
          </pc:sldLayoutMkLst>
        </pc:sldLayoutChg>
        <pc:sldLayoutChg chg="del">
          <pc:chgData name="servield servield" userId="6d2c19831d17214b" providerId="Windows Live" clId="Web-{D1B41267-3094-4CD9-ACDD-BE3FFD7970FA}" dt="2021-03-05T20:05:13.496" v="24"/>
          <pc:sldLayoutMkLst>
            <pc:docMk/>
            <pc:sldMasterMk cId="3375334310" sldId="2147483648"/>
            <pc:sldLayoutMk cId="2611056367" sldId="2147483658"/>
          </pc:sldLayoutMkLst>
        </pc:sldLayoutChg>
        <pc:sldLayoutChg chg="del">
          <pc:chgData name="servield servield" userId="6d2c19831d17214b" providerId="Windows Live" clId="Web-{D1B41267-3094-4CD9-ACDD-BE3FFD7970FA}" dt="2021-03-05T20:05:13.496" v="24"/>
          <pc:sldLayoutMkLst>
            <pc:docMk/>
            <pc:sldMasterMk cId="3375334310" sldId="2147483648"/>
            <pc:sldLayoutMk cId="2587108444" sldId="2147483659"/>
          </pc:sldLayoutMkLst>
        </pc:sldLayoutChg>
      </pc:sldMasterChg>
      <pc:sldMasterChg chg="add del addSldLayout delSldLayout modSldLayout">
        <pc:chgData name="servield servield" userId="6d2c19831d17214b" providerId="Windows Live" clId="Web-{D1B41267-3094-4CD9-ACDD-BE3FFD7970FA}" dt="2021-03-05T20:05:41.215" v="25"/>
        <pc:sldMasterMkLst>
          <pc:docMk/>
          <pc:sldMasterMk cId="3256387853" sldId="2147483660"/>
        </pc:sldMasterMkLst>
        <pc:sldLayoutChg chg="add del mod replId">
          <pc:chgData name="servield servield" userId="6d2c19831d17214b" providerId="Windows Live" clId="Web-{D1B41267-3094-4CD9-ACDD-BE3FFD7970FA}" dt="2021-03-05T20:05:41.215" v="25"/>
          <pc:sldLayoutMkLst>
            <pc:docMk/>
            <pc:sldMasterMk cId="3256387853" sldId="2147483660"/>
            <pc:sldLayoutMk cId="2738512049" sldId="2147483661"/>
          </pc:sldLayoutMkLst>
        </pc:sldLayoutChg>
        <pc:sldLayoutChg chg="add del mod replId">
          <pc:chgData name="servield servield" userId="6d2c19831d17214b" providerId="Windows Live" clId="Web-{D1B41267-3094-4CD9-ACDD-BE3FFD7970FA}" dt="2021-03-05T20:05:41.215" v="25"/>
          <pc:sldLayoutMkLst>
            <pc:docMk/>
            <pc:sldMasterMk cId="3256387853" sldId="2147483660"/>
            <pc:sldLayoutMk cId="488345443" sldId="2147483662"/>
          </pc:sldLayoutMkLst>
        </pc:sldLayoutChg>
        <pc:sldLayoutChg chg="add del mod replId">
          <pc:chgData name="servield servield" userId="6d2c19831d17214b" providerId="Windows Live" clId="Web-{D1B41267-3094-4CD9-ACDD-BE3FFD7970FA}" dt="2021-03-05T20:05:41.215" v="25"/>
          <pc:sldLayoutMkLst>
            <pc:docMk/>
            <pc:sldMasterMk cId="3256387853" sldId="2147483660"/>
            <pc:sldLayoutMk cId="1924599199" sldId="2147483663"/>
          </pc:sldLayoutMkLst>
        </pc:sldLayoutChg>
        <pc:sldLayoutChg chg="add del mod replId">
          <pc:chgData name="servield servield" userId="6d2c19831d17214b" providerId="Windows Live" clId="Web-{D1B41267-3094-4CD9-ACDD-BE3FFD7970FA}" dt="2021-03-05T20:05:41.215" v="25"/>
          <pc:sldLayoutMkLst>
            <pc:docMk/>
            <pc:sldMasterMk cId="3256387853" sldId="2147483660"/>
            <pc:sldLayoutMk cId="671213711" sldId="2147483664"/>
          </pc:sldLayoutMkLst>
        </pc:sldLayoutChg>
        <pc:sldLayoutChg chg="add del mod replId">
          <pc:chgData name="servield servield" userId="6d2c19831d17214b" providerId="Windows Live" clId="Web-{D1B41267-3094-4CD9-ACDD-BE3FFD7970FA}" dt="2021-03-05T20:05:41.215" v="25"/>
          <pc:sldLayoutMkLst>
            <pc:docMk/>
            <pc:sldMasterMk cId="3256387853" sldId="2147483660"/>
            <pc:sldLayoutMk cId="3061509218" sldId="2147483665"/>
          </pc:sldLayoutMkLst>
        </pc:sldLayoutChg>
        <pc:sldLayoutChg chg="add del mod replId">
          <pc:chgData name="servield servield" userId="6d2c19831d17214b" providerId="Windows Live" clId="Web-{D1B41267-3094-4CD9-ACDD-BE3FFD7970FA}" dt="2021-03-05T20:05:41.215" v="25"/>
          <pc:sldLayoutMkLst>
            <pc:docMk/>
            <pc:sldMasterMk cId="3256387853" sldId="2147483660"/>
            <pc:sldLayoutMk cId="3000005589" sldId="2147483666"/>
          </pc:sldLayoutMkLst>
        </pc:sldLayoutChg>
        <pc:sldLayoutChg chg="add del mod replId">
          <pc:chgData name="servield servield" userId="6d2c19831d17214b" providerId="Windows Live" clId="Web-{D1B41267-3094-4CD9-ACDD-BE3FFD7970FA}" dt="2021-03-05T20:05:41.215" v="25"/>
          <pc:sldLayoutMkLst>
            <pc:docMk/>
            <pc:sldMasterMk cId="3256387853" sldId="2147483660"/>
            <pc:sldLayoutMk cId="3217360598" sldId="2147483667"/>
          </pc:sldLayoutMkLst>
        </pc:sldLayoutChg>
        <pc:sldLayoutChg chg="add del mod replId">
          <pc:chgData name="servield servield" userId="6d2c19831d17214b" providerId="Windows Live" clId="Web-{D1B41267-3094-4CD9-ACDD-BE3FFD7970FA}" dt="2021-03-05T20:05:41.215" v="25"/>
          <pc:sldLayoutMkLst>
            <pc:docMk/>
            <pc:sldMasterMk cId="3256387853" sldId="2147483660"/>
            <pc:sldLayoutMk cId="592374422" sldId="2147483668"/>
          </pc:sldLayoutMkLst>
        </pc:sldLayoutChg>
        <pc:sldLayoutChg chg="add del mod replId">
          <pc:chgData name="servield servield" userId="6d2c19831d17214b" providerId="Windows Live" clId="Web-{D1B41267-3094-4CD9-ACDD-BE3FFD7970FA}" dt="2021-03-05T20:05:41.215" v="25"/>
          <pc:sldLayoutMkLst>
            <pc:docMk/>
            <pc:sldMasterMk cId="3256387853" sldId="2147483660"/>
            <pc:sldLayoutMk cId="3478136987" sldId="2147483669"/>
          </pc:sldLayoutMkLst>
        </pc:sldLayoutChg>
        <pc:sldLayoutChg chg="add del mod replId">
          <pc:chgData name="servield servield" userId="6d2c19831d17214b" providerId="Windows Live" clId="Web-{D1B41267-3094-4CD9-ACDD-BE3FFD7970FA}" dt="2021-03-05T20:05:41.215" v="25"/>
          <pc:sldLayoutMkLst>
            <pc:docMk/>
            <pc:sldMasterMk cId="3256387853" sldId="2147483660"/>
            <pc:sldLayoutMk cId="3782674352" sldId="2147483670"/>
          </pc:sldLayoutMkLst>
        </pc:sldLayoutChg>
        <pc:sldLayoutChg chg="add del mod replId">
          <pc:chgData name="servield servield" userId="6d2c19831d17214b" providerId="Windows Live" clId="Web-{D1B41267-3094-4CD9-ACDD-BE3FFD7970FA}" dt="2021-03-05T20:05:41.215" v="25"/>
          <pc:sldLayoutMkLst>
            <pc:docMk/>
            <pc:sldMasterMk cId="3256387853" sldId="2147483660"/>
            <pc:sldLayoutMk cId="776554402" sldId="2147483671"/>
          </pc:sldLayoutMkLst>
        </pc:sldLayoutChg>
        <pc:sldLayoutChg chg="add del mod replId">
          <pc:chgData name="servield servield" userId="6d2c19831d17214b" providerId="Windows Live" clId="Web-{D1B41267-3094-4CD9-ACDD-BE3FFD7970FA}" dt="2021-03-05T20:05:41.215" v="25"/>
          <pc:sldLayoutMkLst>
            <pc:docMk/>
            <pc:sldMasterMk cId="3256387853" sldId="2147483660"/>
            <pc:sldLayoutMk cId="4099615964" sldId="2147483672"/>
          </pc:sldLayoutMkLst>
        </pc:sldLayoutChg>
        <pc:sldLayoutChg chg="add del mod replId">
          <pc:chgData name="servield servield" userId="6d2c19831d17214b" providerId="Windows Live" clId="Web-{D1B41267-3094-4CD9-ACDD-BE3FFD7970FA}" dt="2021-03-05T20:05:41.215" v="25"/>
          <pc:sldLayoutMkLst>
            <pc:docMk/>
            <pc:sldMasterMk cId="3256387853" sldId="2147483660"/>
            <pc:sldLayoutMk cId="2522479628" sldId="2147483673"/>
          </pc:sldLayoutMkLst>
        </pc:sldLayoutChg>
        <pc:sldLayoutChg chg="add del mod replId">
          <pc:chgData name="servield servield" userId="6d2c19831d17214b" providerId="Windows Live" clId="Web-{D1B41267-3094-4CD9-ACDD-BE3FFD7970FA}" dt="2021-03-05T20:05:41.215" v="25"/>
          <pc:sldLayoutMkLst>
            <pc:docMk/>
            <pc:sldMasterMk cId="3256387853" sldId="2147483660"/>
            <pc:sldLayoutMk cId="826359527" sldId="2147483674"/>
          </pc:sldLayoutMkLst>
        </pc:sldLayoutChg>
        <pc:sldLayoutChg chg="add del mod replId">
          <pc:chgData name="servield servield" userId="6d2c19831d17214b" providerId="Windows Live" clId="Web-{D1B41267-3094-4CD9-ACDD-BE3FFD7970FA}" dt="2021-03-05T20:05:41.215" v="25"/>
          <pc:sldLayoutMkLst>
            <pc:docMk/>
            <pc:sldMasterMk cId="3256387853" sldId="2147483660"/>
            <pc:sldLayoutMk cId="1446121440" sldId="2147483675"/>
          </pc:sldLayoutMkLst>
        </pc:sldLayoutChg>
        <pc:sldLayoutChg chg="add del mod replId">
          <pc:chgData name="servield servield" userId="6d2c19831d17214b" providerId="Windows Live" clId="Web-{D1B41267-3094-4CD9-ACDD-BE3FFD7970FA}" dt="2021-03-05T20:05:41.215" v="25"/>
          <pc:sldLayoutMkLst>
            <pc:docMk/>
            <pc:sldMasterMk cId="3256387853" sldId="2147483660"/>
            <pc:sldLayoutMk cId="2253468936" sldId="2147483676"/>
          </pc:sldLayoutMkLst>
        </pc:sldLayoutChg>
        <pc:sldLayoutChg chg="add del mod replId">
          <pc:chgData name="servield servield" userId="6d2c19831d17214b" providerId="Windows Live" clId="Web-{D1B41267-3094-4CD9-ACDD-BE3FFD7970FA}" dt="2021-03-05T20:05:41.215" v="25"/>
          <pc:sldLayoutMkLst>
            <pc:docMk/>
            <pc:sldMasterMk cId="3256387853" sldId="2147483660"/>
            <pc:sldLayoutMk cId="1206810910" sldId="2147483677"/>
          </pc:sldLayoutMkLst>
        </pc:sldLayoutChg>
      </pc:sldMasterChg>
      <pc:sldMasterChg chg="add addSldLayout">
        <pc:chgData name="servield servield" userId="6d2c19831d17214b" providerId="Windows Live" clId="Web-{D1B41267-3094-4CD9-ACDD-BE3FFD7970FA}" dt="2021-03-05T20:05:41.215" v="25"/>
        <pc:sldMasterMkLst>
          <pc:docMk/>
          <pc:sldMasterMk cId="3818965835" sldId="2147483737"/>
        </pc:sldMasterMkLst>
        <pc:sldLayoutChg chg="add">
          <pc:chgData name="servield servield" userId="6d2c19831d17214b" providerId="Windows Live" clId="Web-{D1B41267-3094-4CD9-ACDD-BE3FFD7970FA}" dt="2021-03-05T20:05:41.215" v="25"/>
          <pc:sldLayoutMkLst>
            <pc:docMk/>
            <pc:sldMasterMk cId="3818965835" sldId="2147483737"/>
            <pc:sldLayoutMk cId="1789308652" sldId="2147483726"/>
          </pc:sldLayoutMkLst>
        </pc:sldLayoutChg>
        <pc:sldLayoutChg chg="add">
          <pc:chgData name="servield servield" userId="6d2c19831d17214b" providerId="Windows Live" clId="Web-{D1B41267-3094-4CD9-ACDD-BE3FFD7970FA}" dt="2021-03-05T20:05:41.215" v="25"/>
          <pc:sldLayoutMkLst>
            <pc:docMk/>
            <pc:sldMasterMk cId="3818965835" sldId="2147483737"/>
            <pc:sldLayoutMk cId="2922478931" sldId="2147483727"/>
          </pc:sldLayoutMkLst>
        </pc:sldLayoutChg>
        <pc:sldLayoutChg chg="add">
          <pc:chgData name="servield servield" userId="6d2c19831d17214b" providerId="Windows Live" clId="Web-{D1B41267-3094-4CD9-ACDD-BE3FFD7970FA}" dt="2021-03-05T20:05:41.215" v="25"/>
          <pc:sldLayoutMkLst>
            <pc:docMk/>
            <pc:sldMasterMk cId="3818965835" sldId="2147483737"/>
            <pc:sldLayoutMk cId="882597001" sldId="2147483728"/>
          </pc:sldLayoutMkLst>
        </pc:sldLayoutChg>
        <pc:sldLayoutChg chg="add">
          <pc:chgData name="servield servield" userId="6d2c19831d17214b" providerId="Windows Live" clId="Web-{D1B41267-3094-4CD9-ACDD-BE3FFD7970FA}" dt="2021-03-05T20:05:41.215" v="25"/>
          <pc:sldLayoutMkLst>
            <pc:docMk/>
            <pc:sldMasterMk cId="3818965835" sldId="2147483737"/>
            <pc:sldLayoutMk cId="3651982908" sldId="2147483729"/>
          </pc:sldLayoutMkLst>
        </pc:sldLayoutChg>
        <pc:sldLayoutChg chg="add">
          <pc:chgData name="servield servield" userId="6d2c19831d17214b" providerId="Windows Live" clId="Web-{D1B41267-3094-4CD9-ACDD-BE3FFD7970FA}" dt="2021-03-05T20:05:41.215" v="25"/>
          <pc:sldLayoutMkLst>
            <pc:docMk/>
            <pc:sldMasterMk cId="3818965835" sldId="2147483737"/>
            <pc:sldLayoutMk cId="955952514" sldId="2147483730"/>
          </pc:sldLayoutMkLst>
        </pc:sldLayoutChg>
        <pc:sldLayoutChg chg="add">
          <pc:chgData name="servield servield" userId="6d2c19831d17214b" providerId="Windows Live" clId="Web-{D1B41267-3094-4CD9-ACDD-BE3FFD7970FA}" dt="2021-03-05T20:05:41.215" v="25"/>
          <pc:sldLayoutMkLst>
            <pc:docMk/>
            <pc:sldMasterMk cId="3818965835" sldId="2147483737"/>
            <pc:sldLayoutMk cId="3027538533" sldId="2147483731"/>
          </pc:sldLayoutMkLst>
        </pc:sldLayoutChg>
        <pc:sldLayoutChg chg="add">
          <pc:chgData name="servield servield" userId="6d2c19831d17214b" providerId="Windows Live" clId="Web-{D1B41267-3094-4CD9-ACDD-BE3FFD7970FA}" dt="2021-03-05T20:05:41.215" v="25"/>
          <pc:sldLayoutMkLst>
            <pc:docMk/>
            <pc:sldMasterMk cId="3818965835" sldId="2147483737"/>
            <pc:sldLayoutMk cId="1675293980" sldId="2147483732"/>
          </pc:sldLayoutMkLst>
        </pc:sldLayoutChg>
        <pc:sldLayoutChg chg="add">
          <pc:chgData name="servield servield" userId="6d2c19831d17214b" providerId="Windows Live" clId="Web-{D1B41267-3094-4CD9-ACDD-BE3FFD7970FA}" dt="2021-03-05T20:05:41.215" v="25"/>
          <pc:sldLayoutMkLst>
            <pc:docMk/>
            <pc:sldMasterMk cId="3818965835" sldId="2147483737"/>
            <pc:sldLayoutMk cId="2097179945" sldId="2147483733"/>
          </pc:sldLayoutMkLst>
        </pc:sldLayoutChg>
        <pc:sldLayoutChg chg="add">
          <pc:chgData name="servield servield" userId="6d2c19831d17214b" providerId="Windows Live" clId="Web-{D1B41267-3094-4CD9-ACDD-BE3FFD7970FA}" dt="2021-03-05T20:05:41.215" v="25"/>
          <pc:sldLayoutMkLst>
            <pc:docMk/>
            <pc:sldMasterMk cId="3818965835" sldId="2147483737"/>
            <pc:sldLayoutMk cId="3602721209" sldId="2147483734"/>
          </pc:sldLayoutMkLst>
        </pc:sldLayoutChg>
        <pc:sldLayoutChg chg="add">
          <pc:chgData name="servield servield" userId="6d2c19831d17214b" providerId="Windows Live" clId="Web-{D1B41267-3094-4CD9-ACDD-BE3FFD7970FA}" dt="2021-03-05T20:05:41.215" v="25"/>
          <pc:sldLayoutMkLst>
            <pc:docMk/>
            <pc:sldMasterMk cId="3818965835" sldId="2147483737"/>
            <pc:sldLayoutMk cId="2223208216" sldId="2147483735"/>
          </pc:sldLayoutMkLst>
        </pc:sldLayoutChg>
        <pc:sldLayoutChg chg="add">
          <pc:chgData name="servield servield" userId="6d2c19831d17214b" providerId="Windows Live" clId="Web-{D1B41267-3094-4CD9-ACDD-BE3FFD7970FA}" dt="2021-03-05T20:05:41.215" v="25"/>
          <pc:sldLayoutMkLst>
            <pc:docMk/>
            <pc:sldMasterMk cId="3818965835" sldId="2147483737"/>
            <pc:sldLayoutMk cId="1227435577" sldId="2147483736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9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8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38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179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21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08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435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952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08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78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597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65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0" r:id="rId6"/>
    <p:sldLayoutId id="2147483726" r:id="rId7"/>
    <p:sldLayoutId id="2147483727" r:id="rId8"/>
    <p:sldLayoutId id="2147483728" r:id="rId9"/>
    <p:sldLayoutId id="2147483729" r:id="rId10"/>
    <p:sldLayoutId id="214748373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FF4A234-29BA-4B70-BFC0-64FBB64F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BECEB5F-DB7E-417A-8E76-255D023777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0267" y="1235781"/>
            <a:ext cx="6955986" cy="3201713"/>
          </a:xfrm>
        </p:spPr>
        <p:txBody>
          <a:bodyPr anchor="b">
            <a:normAutofit/>
          </a:bodyPr>
          <a:lstStyle/>
          <a:p>
            <a:r>
              <a:rPr lang="bg-BG" dirty="0" err="1">
                <a:ea typeface="+mj-lt"/>
                <a:cs typeface="+mj-lt"/>
              </a:rPr>
              <a:t>Repair</a:t>
            </a:r>
            <a:r>
              <a:rPr lang="bg-BG" dirty="0">
                <a:ea typeface="+mj-lt"/>
                <a:cs typeface="+mj-lt"/>
              </a:rPr>
              <a:t> </a:t>
            </a:r>
            <a:r>
              <a:rPr lang="bg-BG" dirty="0" err="1">
                <a:ea typeface="+mj-lt"/>
                <a:cs typeface="+mj-lt"/>
              </a:rPr>
              <a:t>and</a:t>
            </a:r>
            <a:r>
              <a:rPr lang="bg-BG" dirty="0">
                <a:ea typeface="+mj-lt"/>
                <a:cs typeface="+mj-lt"/>
              </a:rPr>
              <a:t> </a:t>
            </a:r>
            <a:r>
              <a:rPr lang="bg-BG" dirty="0" err="1">
                <a:ea typeface="+mj-lt"/>
                <a:cs typeface="+mj-lt"/>
              </a:rPr>
              <a:t>technical</a:t>
            </a:r>
            <a:r>
              <a:rPr lang="bg-BG" dirty="0">
                <a:ea typeface="+mj-lt"/>
                <a:cs typeface="+mj-lt"/>
              </a:rPr>
              <a:t> </a:t>
            </a:r>
            <a:r>
              <a:rPr lang="bg-BG" dirty="0" err="1">
                <a:ea typeface="+mj-lt"/>
                <a:cs typeface="+mj-lt"/>
              </a:rPr>
              <a:t>maintenance</a:t>
            </a:r>
            <a:r>
              <a:rPr lang="bg-BG" dirty="0">
                <a:ea typeface="+mj-lt"/>
                <a:cs typeface="+mj-lt"/>
              </a:rPr>
              <a:t> </a:t>
            </a:r>
            <a:r>
              <a:rPr lang="bg-BG" dirty="0" err="1">
                <a:ea typeface="+mj-lt"/>
                <a:cs typeface="+mj-lt"/>
              </a:rPr>
              <a:t>at</a:t>
            </a:r>
            <a:r>
              <a:rPr lang="bg-BG" dirty="0">
                <a:ea typeface="+mj-lt"/>
                <a:cs typeface="+mj-lt"/>
              </a:rPr>
              <a:t> </a:t>
            </a:r>
            <a:r>
              <a:rPr lang="bg-BG" dirty="0" err="1">
                <a:ea typeface="+mj-lt"/>
                <a:cs typeface="+mj-lt"/>
              </a:rPr>
              <a:t>the</a:t>
            </a:r>
            <a:r>
              <a:rPr lang="bg-BG" dirty="0">
                <a:ea typeface="+mj-lt"/>
                <a:cs typeface="+mj-lt"/>
              </a:rPr>
              <a:t> </a:t>
            </a:r>
            <a:r>
              <a:rPr lang="bg-BG" dirty="0" err="1">
                <a:ea typeface="+mj-lt"/>
                <a:cs typeface="+mj-lt"/>
              </a:rPr>
              <a:t>hotel</a:t>
            </a:r>
            <a:endParaRPr lang="bg-BG" dirty="0" err="1"/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D856C330-F79D-4C26-9A3B-96B9AA1DA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8671" y="4819074"/>
            <a:ext cx="5899178" cy="106244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 dirty="0">
                <a:cs typeface="Calibri"/>
              </a:rPr>
              <a:t>Седат 10б</a:t>
            </a:r>
            <a:endParaRPr lang="bg-BG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2FBEA62-3DEA-4457-91B0-C5A334189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555735" y="-3090"/>
            <a:ext cx="1829479" cy="6844819"/>
            <a:chOff x="9555735" y="-3090"/>
            <a:chExt cx="1829479" cy="6844819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BE555E63-8756-4B01-A8E6-1E6C24E6C5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148483" y="2725628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9A6E7B09-D1D2-4BD6-AC74-B96A66F74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26055" y="4820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34928232-787D-47D4-AC4D-2049EDBE8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52255" y="6621049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149A4B36-376B-47C4-95F0-709DE089D3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22315" y="6121163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E070C64A-1BAE-4811-955E-31635E29D4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02065" y="6372193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519D20CC-9F17-48D7-AC77-49664423A7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898858" y="4688978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FC0486F3-C6B9-48A6-BC5A-AA2F68A67F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10551" y="4482443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>
              <a:extLst>
                <a:ext uri="{FF2B5EF4-FFF2-40B4-BE49-F238E27FC236}">
                  <a16:creationId xmlns:a16="http://schemas.microsoft.com/office/drawing/2014/main" id="{B8425C2E-7DD6-4BF4-A1C0-B2B6D56591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45639" y="5636701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3">
              <a:extLst>
                <a:ext uri="{FF2B5EF4-FFF2-40B4-BE49-F238E27FC236}">
                  <a16:creationId xmlns:a16="http://schemas.microsoft.com/office/drawing/2014/main" id="{5195E044-A159-4CBB-A35F-9F444DB7C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47903" y="586721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>
              <a:extLst>
                <a:ext uri="{FF2B5EF4-FFF2-40B4-BE49-F238E27FC236}">
                  <a16:creationId xmlns:a16="http://schemas.microsoft.com/office/drawing/2014/main" id="{2EC06385-5581-419E-A894-A9E994F980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11608" y="5463140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7">
              <a:extLst>
                <a:ext uri="{FF2B5EF4-FFF2-40B4-BE49-F238E27FC236}">
                  <a16:creationId xmlns:a16="http://schemas.microsoft.com/office/drawing/2014/main" id="{C2001B12-0A79-413A-A98A-8FFDC6FCD2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47167" y="4928853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8">
              <a:extLst>
                <a:ext uri="{FF2B5EF4-FFF2-40B4-BE49-F238E27FC236}">
                  <a16:creationId xmlns:a16="http://schemas.microsoft.com/office/drawing/2014/main" id="{275A5D12-68D1-44C8-8CE4-E06AF560E4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63628" y="5175926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30">
              <a:extLst>
                <a:ext uri="{FF2B5EF4-FFF2-40B4-BE49-F238E27FC236}">
                  <a16:creationId xmlns:a16="http://schemas.microsoft.com/office/drawing/2014/main" id="{A1382B02-AE11-4365-842E-7C1C6D0A2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032818" y="5701790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43">
              <a:extLst>
                <a:ext uri="{FF2B5EF4-FFF2-40B4-BE49-F238E27FC236}">
                  <a16:creationId xmlns:a16="http://schemas.microsoft.com/office/drawing/2014/main" id="{E53E7D50-99B3-45E7-A598-F6AF083BF9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67302" y="6017409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51">
              <a:extLst>
                <a:ext uri="{FF2B5EF4-FFF2-40B4-BE49-F238E27FC236}">
                  <a16:creationId xmlns:a16="http://schemas.microsoft.com/office/drawing/2014/main" id="{956CF73D-C95E-4B57-BCFB-CEECC226F5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63837" y="5778629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52">
              <a:extLst>
                <a:ext uri="{FF2B5EF4-FFF2-40B4-BE49-F238E27FC236}">
                  <a16:creationId xmlns:a16="http://schemas.microsoft.com/office/drawing/2014/main" id="{234C9590-DD2B-49D7-9229-332806DFF4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56680" y="6290074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53">
              <a:extLst>
                <a:ext uri="{FF2B5EF4-FFF2-40B4-BE49-F238E27FC236}">
                  <a16:creationId xmlns:a16="http://schemas.microsoft.com/office/drawing/2014/main" id="{8FAFC176-D2CC-4A8C-81EA-FA2864E03D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82443" y="5564484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4">
              <a:extLst>
                <a:ext uri="{FF2B5EF4-FFF2-40B4-BE49-F238E27FC236}">
                  <a16:creationId xmlns:a16="http://schemas.microsoft.com/office/drawing/2014/main" id="{519B8C77-FE73-4623-97AA-C7E53D88EF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49003" y="1499042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5">
              <a:extLst>
                <a:ext uri="{FF2B5EF4-FFF2-40B4-BE49-F238E27FC236}">
                  <a16:creationId xmlns:a16="http://schemas.microsoft.com/office/drawing/2014/main" id="{1953E369-1BB2-4810-A780-1B8F749DAB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79038" y="5322145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6">
              <a:extLst>
                <a:ext uri="{FF2B5EF4-FFF2-40B4-BE49-F238E27FC236}">
                  <a16:creationId xmlns:a16="http://schemas.microsoft.com/office/drawing/2014/main" id="{11D65D2F-7062-49ED-8281-8CF9BD087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92608" y="4393205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7">
              <a:extLst>
                <a:ext uri="{FF2B5EF4-FFF2-40B4-BE49-F238E27FC236}">
                  <a16:creationId xmlns:a16="http://schemas.microsoft.com/office/drawing/2014/main" id="{8E4A3AE4-7E0D-4B3B-8015-AFD4FF5179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04077" y="510996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9">
              <a:extLst>
                <a:ext uri="{FF2B5EF4-FFF2-40B4-BE49-F238E27FC236}">
                  <a16:creationId xmlns:a16="http://schemas.microsoft.com/office/drawing/2014/main" id="{29ABA55F-AE0C-4E1A-803C-45CCB5610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66457" y="6521650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60">
              <a:extLst>
                <a:ext uri="{FF2B5EF4-FFF2-40B4-BE49-F238E27FC236}">
                  <a16:creationId xmlns:a16="http://schemas.microsoft.com/office/drawing/2014/main" id="{5767314E-D145-47A5-8C4B-C96860039D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18208" y="4882606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61">
              <a:extLst>
                <a:ext uri="{FF2B5EF4-FFF2-40B4-BE49-F238E27FC236}">
                  <a16:creationId xmlns:a16="http://schemas.microsoft.com/office/drawing/2014/main" id="{2E438CDE-641E-4AB1-8C46-E336B3601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45708" y="4618054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78">
              <a:extLst>
                <a:ext uri="{FF2B5EF4-FFF2-40B4-BE49-F238E27FC236}">
                  <a16:creationId xmlns:a16="http://schemas.microsoft.com/office/drawing/2014/main" id="{56483294-E4DD-4DDE-B4E2-29DB724C16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50091" y="6058794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79">
              <a:extLst>
                <a:ext uri="{FF2B5EF4-FFF2-40B4-BE49-F238E27FC236}">
                  <a16:creationId xmlns:a16="http://schemas.microsoft.com/office/drawing/2014/main" id="{28FD6E08-8ABE-458A-80DF-F40C0020DA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61646" y="5833462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80">
              <a:extLst>
                <a:ext uri="{FF2B5EF4-FFF2-40B4-BE49-F238E27FC236}">
                  <a16:creationId xmlns:a16="http://schemas.microsoft.com/office/drawing/2014/main" id="{976649D9-004E-4B41-8B10-922D6DD62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66099" y="5598931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1">
              <a:extLst>
                <a:ext uri="{FF2B5EF4-FFF2-40B4-BE49-F238E27FC236}">
                  <a16:creationId xmlns:a16="http://schemas.microsoft.com/office/drawing/2014/main" id="{E0D3F74F-5528-4D86-813C-F69D75245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67099" y="4561396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82">
              <a:extLst>
                <a:ext uri="{FF2B5EF4-FFF2-40B4-BE49-F238E27FC236}">
                  <a16:creationId xmlns:a16="http://schemas.microsoft.com/office/drawing/2014/main" id="{DF9EC240-FE22-4E9D-B7C4-AD06B6BEBD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71669" y="4805066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83">
              <a:extLst>
                <a:ext uri="{FF2B5EF4-FFF2-40B4-BE49-F238E27FC236}">
                  <a16:creationId xmlns:a16="http://schemas.microsoft.com/office/drawing/2014/main" id="{E681EFC1-C397-4B9A-878D-D01B8C5078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96454" y="5031723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84">
              <a:extLst>
                <a:ext uri="{FF2B5EF4-FFF2-40B4-BE49-F238E27FC236}">
                  <a16:creationId xmlns:a16="http://schemas.microsoft.com/office/drawing/2014/main" id="{51CB9B53-43E7-4A8F-8677-D32EC22C23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85438" y="6250325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86">
              <a:extLst>
                <a:ext uri="{FF2B5EF4-FFF2-40B4-BE49-F238E27FC236}">
                  <a16:creationId xmlns:a16="http://schemas.microsoft.com/office/drawing/2014/main" id="{8353F6DD-878C-4EBE-AC93-F386AF68D8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75469" y="6571852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89">
              <a:extLst>
                <a:ext uri="{FF2B5EF4-FFF2-40B4-BE49-F238E27FC236}">
                  <a16:creationId xmlns:a16="http://schemas.microsoft.com/office/drawing/2014/main" id="{80A6635F-ED11-4088-B349-671ABDDCC5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17122" y="5308540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90">
              <a:extLst>
                <a:ext uri="{FF2B5EF4-FFF2-40B4-BE49-F238E27FC236}">
                  <a16:creationId xmlns:a16="http://schemas.microsoft.com/office/drawing/2014/main" id="{DD9B1267-9628-4F71-BA07-AEE32C257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71308" y="4769681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05">
              <a:extLst>
                <a:ext uri="{FF2B5EF4-FFF2-40B4-BE49-F238E27FC236}">
                  <a16:creationId xmlns:a16="http://schemas.microsoft.com/office/drawing/2014/main" id="{88F6749D-9632-4CAA-850B-611BA6CAB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851599" y="4843611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06">
              <a:extLst>
                <a:ext uri="{FF2B5EF4-FFF2-40B4-BE49-F238E27FC236}">
                  <a16:creationId xmlns:a16="http://schemas.microsoft.com/office/drawing/2014/main" id="{92877B9F-7690-462E-AD03-E9D1E8E5EB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836226" y="6168739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07">
              <a:extLst>
                <a:ext uri="{FF2B5EF4-FFF2-40B4-BE49-F238E27FC236}">
                  <a16:creationId xmlns:a16="http://schemas.microsoft.com/office/drawing/2014/main" id="{948A9550-4D69-488A-BDBB-A35D897EB7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863438" y="4578938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08">
              <a:extLst>
                <a:ext uri="{FF2B5EF4-FFF2-40B4-BE49-F238E27FC236}">
                  <a16:creationId xmlns:a16="http://schemas.microsoft.com/office/drawing/2014/main" id="{609D73EB-3820-4A95-B6B9-ADCBFE0BD1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882933" y="5649166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09">
              <a:extLst>
                <a:ext uri="{FF2B5EF4-FFF2-40B4-BE49-F238E27FC236}">
                  <a16:creationId xmlns:a16="http://schemas.microsoft.com/office/drawing/2014/main" id="{87F5523B-7BF8-4F16-A8F0-A7C7912AE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835862" y="5069810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10">
              <a:extLst>
                <a:ext uri="{FF2B5EF4-FFF2-40B4-BE49-F238E27FC236}">
                  <a16:creationId xmlns:a16="http://schemas.microsoft.com/office/drawing/2014/main" id="{AA3DA9D2-4C11-4DB9-881C-478777CF9B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865591" y="6399438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11">
              <a:extLst>
                <a:ext uri="{FF2B5EF4-FFF2-40B4-BE49-F238E27FC236}">
                  <a16:creationId xmlns:a16="http://schemas.microsoft.com/office/drawing/2014/main" id="{B9C8487B-850D-4F0F-85EA-DBDA553642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860847" y="5338866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12">
              <a:extLst>
                <a:ext uri="{FF2B5EF4-FFF2-40B4-BE49-F238E27FC236}">
                  <a16:creationId xmlns:a16="http://schemas.microsoft.com/office/drawing/2014/main" id="{6C88A281-7EEC-4C3F-AD2B-15B6F3F1C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864637" y="5863232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22">
              <a:extLst>
                <a:ext uri="{FF2B5EF4-FFF2-40B4-BE49-F238E27FC236}">
                  <a16:creationId xmlns:a16="http://schemas.microsoft.com/office/drawing/2014/main" id="{1FC1A962-0075-4190-9381-97928DFB0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146437" y="5127423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23">
              <a:extLst>
                <a:ext uri="{FF2B5EF4-FFF2-40B4-BE49-F238E27FC236}">
                  <a16:creationId xmlns:a16="http://schemas.microsoft.com/office/drawing/2014/main" id="{FC5663AB-2E5B-4AB0-9FF6-FA4BA81BAB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177263" y="6533923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30">
              <a:extLst>
                <a:ext uri="{FF2B5EF4-FFF2-40B4-BE49-F238E27FC236}">
                  <a16:creationId xmlns:a16="http://schemas.microsoft.com/office/drawing/2014/main" id="{A1557E99-5074-480D-BD3B-B4001B060B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80529" y="6270426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31">
              <a:extLst>
                <a:ext uri="{FF2B5EF4-FFF2-40B4-BE49-F238E27FC236}">
                  <a16:creationId xmlns:a16="http://schemas.microsoft.com/office/drawing/2014/main" id="{889E9CED-0E63-48B4-A9CB-A90EEBE5D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148799" y="5742224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32">
              <a:extLst>
                <a:ext uri="{FF2B5EF4-FFF2-40B4-BE49-F238E27FC236}">
                  <a16:creationId xmlns:a16="http://schemas.microsoft.com/office/drawing/2014/main" id="{5D1A4D52-FD4B-4065-BAB8-C995A22D91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137732" y="4848197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34">
              <a:extLst>
                <a:ext uri="{FF2B5EF4-FFF2-40B4-BE49-F238E27FC236}">
                  <a16:creationId xmlns:a16="http://schemas.microsoft.com/office/drawing/2014/main" id="{47403C29-5791-4AD9-BD8F-A6DB555A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182081" y="4623602"/>
              <a:ext cx="124063" cy="117507"/>
            </a:xfrm>
            <a:custGeom>
              <a:avLst/>
              <a:gdLst>
                <a:gd name="T0" fmla="*/ 20 w 38"/>
                <a:gd name="T1" fmla="*/ 2 h 39"/>
                <a:gd name="T2" fmla="*/ 38 w 38"/>
                <a:gd name="T3" fmla="*/ 19 h 39"/>
                <a:gd name="T4" fmla="*/ 20 w 38"/>
                <a:gd name="T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9">
                  <a:moveTo>
                    <a:pt x="20" y="2"/>
                  </a:moveTo>
                  <a:cubicBezTo>
                    <a:pt x="34" y="0"/>
                    <a:pt x="38" y="8"/>
                    <a:pt x="38" y="19"/>
                  </a:cubicBezTo>
                  <a:cubicBezTo>
                    <a:pt x="24" y="39"/>
                    <a:pt x="0" y="13"/>
                    <a:pt x="20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35">
              <a:extLst>
                <a:ext uri="{FF2B5EF4-FFF2-40B4-BE49-F238E27FC236}">
                  <a16:creationId xmlns:a16="http://schemas.microsoft.com/office/drawing/2014/main" id="{D966B006-4D22-406B-BBA9-AD25B7F2C9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108614" y="5942649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41">
              <a:extLst>
                <a:ext uri="{FF2B5EF4-FFF2-40B4-BE49-F238E27FC236}">
                  <a16:creationId xmlns:a16="http://schemas.microsoft.com/office/drawing/2014/main" id="{F437370B-FEA7-4D8A-B633-21623B4F6B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138815" y="5315833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">
              <a:extLst>
                <a:ext uri="{FF2B5EF4-FFF2-40B4-BE49-F238E27FC236}">
                  <a16:creationId xmlns:a16="http://schemas.microsoft.com/office/drawing/2014/main" id="{F603AF0E-9E87-4257-A781-CB4A4596FF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31913" y="3813797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">
              <a:extLst>
                <a:ext uri="{FF2B5EF4-FFF2-40B4-BE49-F238E27FC236}">
                  <a16:creationId xmlns:a16="http://schemas.microsoft.com/office/drawing/2014/main" id="{85273A46-8805-44B8-810A-1E2028BAE2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0297" y="1701092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7">
              <a:extLst>
                <a:ext uri="{FF2B5EF4-FFF2-40B4-BE49-F238E27FC236}">
                  <a16:creationId xmlns:a16="http://schemas.microsoft.com/office/drawing/2014/main" id="{E6AC1079-32E7-43DB-9A95-92CCE0371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44962" y="4190593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8">
              <a:extLst>
                <a:ext uri="{FF2B5EF4-FFF2-40B4-BE49-F238E27FC236}">
                  <a16:creationId xmlns:a16="http://schemas.microsoft.com/office/drawing/2014/main" id="{825CDE05-9EA6-426E-A184-57CACF8993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63603" y="195647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9">
              <a:extLst>
                <a:ext uri="{FF2B5EF4-FFF2-40B4-BE49-F238E27FC236}">
                  <a16:creationId xmlns:a16="http://schemas.microsoft.com/office/drawing/2014/main" id="{C230FC7D-858D-4F00-B012-9BBCEDFDE6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65212" y="2236943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1">
              <a:extLst>
                <a:ext uri="{FF2B5EF4-FFF2-40B4-BE49-F238E27FC236}">
                  <a16:creationId xmlns:a16="http://schemas.microsoft.com/office/drawing/2014/main" id="{8BCE49A4-31F9-4BCA-903C-A91804A8F6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82698" y="2483486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2">
              <a:extLst>
                <a:ext uri="{FF2B5EF4-FFF2-40B4-BE49-F238E27FC236}">
                  <a16:creationId xmlns:a16="http://schemas.microsoft.com/office/drawing/2014/main" id="{12BFB7D0-55E2-4949-9058-E204673E9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9784" y="3007183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3">
              <a:extLst>
                <a:ext uri="{FF2B5EF4-FFF2-40B4-BE49-F238E27FC236}">
                  <a16:creationId xmlns:a16="http://schemas.microsoft.com/office/drawing/2014/main" id="{B4315E1F-0A54-4677-A12C-54563B2D76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45182" y="3585413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14">
              <a:extLst>
                <a:ext uri="{FF2B5EF4-FFF2-40B4-BE49-F238E27FC236}">
                  <a16:creationId xmlns:a16="http://schemas.microsoft.com/office/drawing/2014/main" id="{F177E0EE-5B9E-489A-BCD8-272D99EEB6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56935" y="3342885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16">
              <a:extLst>
                <a:ext uri="{FF2B5EF4-FFF2-40B4-BE49-F238E27FC236}">
                  <a16:creationId xmlns:a16="http://schemas.microsoft.com/office/drawing/2014/main" id="{672B8554-119E-45ED-9344-4D7691B891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031658" y="2843465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7">
              <a:extLst>
                <a:ext uri="{FF2B5EF4-FFF2-40B4-BE49-F238E27FC236}">
                  <a16:creationId xmlns:a16="http://schemas.microsoft.com/office/drawing/2014/main" id="{7A3C3931-93FF-4704-A596-D401D20F05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90339" y="1278330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21">
              <a:extLst>
                <a:ext uri="{FF2B5EF4-FFF2-40B4-BE49-F238E27FC236}">
                  <a16:creationId xmlns:a16="http://schemas.microsoft.com/office/drawing/2014/main" id="{C9BF99BB-AF54-4EC6-83EF-1C95D359B6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44007" y="1006686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25">
              <a:extLst>
                <a:ext uri="{FF2B5EF4-FFF2-40B4-BE49-F238E27FC236}">
                  <a16:creationId xmlns:a16="http://schemas.microsoft.com/office/drawing/2014/main" id="{11927DDE-9B6A-4F30-A69B-32A2146AFF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54714" y="276659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29">
              <a:extLst>
                <a:ext uri="{FF2B5EF4-FFF2-40B4-BE49-F238E27FC236}">
                  <a16:creationId xmlns:a16="http://schemas.microsoft.com/office/drawing/2014/main" id="{97645592-28E1-41BC-8093-D99DDB2FB5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3988" y="735515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31">
              <a:extLst>
                <a:ext uri="{FF2B5EF4-FFF2-40B4-BE49-F238E27FC236}">
                  <a16:creationId xmlns:a16="http://schemas.microsoft.com/office/drawing/2014/main" id="{66BBDAFE-E9A2-481A-A9E4-741BDF936F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35190" y="55529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32">
              <a:extLst>
                <a:ext uri="{FF2B5EF4-FFF2-40B4-BE49-F238E27FC236}">
                  <a16:creationId xmlns:a16="http://schemas.microsoft.com/office/drawing/2014/main" id="{8CE17748-EC2B-458E-8D50-6F7A3D991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16574" y="345264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33">
              <a:extLst>
                <a:ext uri="{FF2B5EF4-FFF2-40B4-BE49-F238E27FC236}">
                  <a16:creationId xmlns:a16="http://schemas.microsoft.com/office/drawing/2014/main" id="{338FB3E1-532B-413C-BB3E-4B6F73E6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79571" y="2392346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34">
              <a:extLst>
                <a:ext uri="{FF2B5EF4-FFF2-40B4-BE49-F238E27FC236}">
                  <a16:creationId xmlns:a16="http://schemas.microsoft.com/office/drawing/2014/main" id="{D6FAB024-30FE-47F4-8AE1-74EDA03482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92479" y="1386047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35">
              <a:extLst>
                <a:ext uri="{FF2B5EF4-FFF2-40B4-BE49-F238E27FC236}">
                  <a16:creationId xmlns:a16="http://schemas.microsoft.com/office/drawing/2014/main" id="{4EC173DE-D1F8-4D6B-9B22-7C7FCCDF00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00371" y="2174328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36">
              <a:extLst>
                <a:ext uri="{FF2B5EF4-FFF2-40B4-BE49-F238E27FC236}">
                  <a16:creationId xmlns:a16="http://schemas.microsoft.com/office/drawing/2014/main" id="{E902523B-8651-4DA4-91BE-EE974AA8C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14942" y="705390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37">
              <a:extLst>
                <a:ext uri="{FF2B5EF4-FFF2-40B4-BE49-F238E27FC236}">
                  <a16:creationId xmlns:a16="http://schemas.microsoft.com/office/drawing/2014/main" id="{BEB817E0-950F-4C2B-852F-7F9ACA754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32419" y="3673084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38">
              <a:extLst>
                <a:ext uri="{FF2B5EF4-FFF2-40B4-BE49-F238E27FC236}">
                  <a16:creationId xmlns:a16="http://schemas.microsoft.com/office/drawing/2014/main" id="{03EA0132-2679-4472-B245-29DF74F4F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12344" y="1885214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39">
              <a:extLst>
                <a:ext uri="{FF2B5EF4-FFF2-40B4-BE49-F238E27FC236}">
                  <a16:creationId xmlns:a16="http://schemas.microsoft.com/office/drawing/2014/main" id="{52A03DBE-E6DD-4BC3-9162-3D9F17D99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16691" y="1631852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40">
              <a:extLst>
                <a:ext uri="{FF2B5EF4-FFF2-40B4-BE49-F238E27FC236}">
                  <a16:creationId xmlns:a16="http://schemas.microsoft.com/office/drawing/2014/main" id="{ED11245E-0DC9-4E16-B456-161FC7C346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18183" y="4175151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41">
              <a:extLst>
                <a:ext uri="{FF2B5EF4-FFF2-40B4-BE49-F238E27FC236}">
                  <a16:creationId xmlns:a16="http://schemas.microsoft.com/office/drawing/2014/main" id="{D99AC72F-E763-41BF-9FEB-B72472305E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14942" y="497862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42">
              <a:extLst>
                <a:ext uri="{FF2B5EF4-FFF2-40B4-BE49-F238E27FC236}">
                  <a16:creationId xmlns:a16="http://schemas.microsoft.com/office/drawing/2014/main" id="{FB3B4AD4-7614-446F-9ADD-4D12740AF7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26774" y="1161078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44">
              <a:extLst>
                <a:ext uri="{FF2B5EF4-FFF2-40B4-BE49-F238E27FC236}">
                  <a16:creationId xmlns:a16="http://schemas.microsoft.com/office/drawing/2014/main" id="{B6B5EBF3-2534-4BCB-A8DA-2B59536DCC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36276" y="2689191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45">
              <a:extLst>
                <a:ext uri="{FF2B5EF4-FFF2-40B4-BE49-F238E27FC236}">
                  <a16:creationId xmlns:a16="http://schemas.microsoft.com/office/drawing/2014/main" id="{CCB7C2CB-86C8-4E1E-8697-E530ED089D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45135" y="915412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46">
              <a:extLst>
                <a:ext uri="{FF2B5EF4-FFF2-40B4-BE49-F238E27FC236}">
                  <a16:creationId xmlns:a16="http://schemas.microsoft.com/office/drawing/2014/main" id="{11519E31-D648-486C-9E58-B3342BBA5B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62366" y="3962028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47">
              <a:extLst>
                <a:ext uri="{FF2B5EF4-FFF2-40B4-BE49-F238E27FC236}">
                  <a16:creationId xmlns:a16="http://schemas.microsoft.com/office/drawing/2014/main" id="{F7D9C4D7-ACAF-48A3-AC66-7DAF1B1106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34386" y="2926845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48">
              <a:extLst>
                <a:ext uri="{FF2B5EF4-FFF2-40B4-BE49-F238E27FC236}">
                  <a16:creationId xmlns:a16="http://schemas.microsoft.com/office/drawing/2014/main" id="{C5205ABC-1AD2-48ED-BC78-DB8B53DE30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53307" y="3159500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49">
              <a:extLst>
                <a:ext uri="{FF2B5EF4-FFF2-40B4-BE49-F238E27FC236}">
                  <a16:creationId xmlns:a16="http://schemas.microsoft.com/office/drawing/2014/main" id="{103E7441-3D27-44E1-AE9C-6570F773C7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60897" y="265383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62">
              <a:extLst>
                <a:ext uri="{FF2B5EF4-FFF2-40B4-BE49-F238E27FC236}">
                  <a16:creationId xmlns:a16="http://schemas.microsoft.com/office/drawing/2014/main" id="{63ED15A4-8E78-441E-A64D-9CF41487C9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80294" y="3829265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63">
              <a:extLst>
                <a:ext uri="{FF2B5EF4-FFF2-40B4-BE49-F238E27FC236}">
                  <a16:creationId xmlns:a16="http://schemas.microsoft.com/office/drawing/2014/main" id="{DF564555-2E20-4673-A8C4-0485C3BCBD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98178" y="2641691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64">
              <a:extLst>
                <a:ext uri="{FF2B5EF4-FFF2-40B4-BE49-F238E27FC236}">
                  <a16:creationId xmlns:a16="http://schemas.microsoft.com/office/drawing/2014/main" id="{9ADEC6CB-4A17-479F-A59F-CB246DB8DC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14277" y="4072277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65">
              <a:extLst>
                <a:ext uri="{FF2B5EF4-FFF2-40B4-BE49-F238E27FC236}">
                  <a16:creationId xmlns:a16="http://schemas.microsoft.com/office/drawing/2014/main" id="{2CB93930-3D5D-4ED3-A032-DB909E7559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29596" y="2949479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66">
              <a:extLst>
                <a:ext uri="{FF2B5EF4-FFF2-40B4-BE49-F238E27FC236}">
                  <a16:creationId xmlns:a16="http://schemas.microsoft.com/office/drawing/2014/main" id="{2ADE7CFA-9447-4D7D-AA9A-3212C1D1E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32067" y="1370401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67">
              <a:extLst>
                <a:ext uri="{FF2B5EF4-FFF2-40B4-BE49-F238E27FC236}">
                  <a16:creationId xmlns:a16="http://schemas.microsoft.com/office/drawing/2014/main" id="{FC73B41B-4D6F-4BCA-A546-9419961DC5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25303" y="2147851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68">
              <a:extLst>
                <a:ext uri="{FF2B5EF4-FFF2-40B4-BE49-F238E27FC236}">
                  <a16:creationId xmlns:a16="http://schemas.microsoft.com/office/drawing/2014/main" id="{DEDD3CD4-2AA3-4E79-A878-ECE13897F7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40450" y="3484879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69">
              <a:extLst>
                <a:ext uri="{FF2B5EF4-FFF2-40B4-BE49-F238E27FC236}">
                  <a16:creationId xmlns:a16="http://schemas.microsoft.com/office/drawing/2014/main" id="{F9066B37-5B27-44AF-84B5-3F1FD751CB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31950" y="1088156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70">
              <a:extLst>
                <a:ext uri="{FF2B5EF4-FFF2-40B4-BE49-F238E27FC236}">
                  <a16:creationId xmlns:a16="http://schemas.microsoft.com/office/drawing/2014/main" id="{7D522885-6F57-4543-90A7-FC4E4A32A9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81029" y="532318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71">
              <a:extLst>
                <a:ext uri="{FF2B5EF4-FFF2-40B4-BE49-F238E27FC236}">
                  <a16:creationId xmlns:a16="http://schemas.microsoft.com/office/drawing/2014/main" id="{B48B6459-34CB-4015-B1DB-B77D9D15D9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33699" y="1630023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72">
              <a:extLst>
                <a:ext uri="{FF2B5EF4-FFF2-40B4-BE49-F238E27FC236}">
                  <a16:creationId xmlns:a16="http://schemas.microsoft.com/office/drawing/2014/main" id="{FBDF3F61-A9BE-46A6-BA04-0866A087CA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36962" y="1856882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73">
              <a:extLst>
                <a:ext uri="{FF2B5EF4-FFF2-40B4-BE49-F238E27FC236}">
                  <a16:creationId xmlns:a16="http://schemas.microsoft.com/office/drawing/2014/main" id="{55D97A20-5F1E-420F-A3AB-D606B31D6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41836" y="2363045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74">
              <a:extLst>
                <a:ext uri="{FF2B5EF4-FFF2-40B4-BE49-F238E27FC236}">
                  <a16:creationId xmlns:a16="http://schemas.microsoft.com/office/drawing/2014/main" id="{593AC8D9-B2E3-4649-A810-2E338B085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57934" y="746041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75">
              <a:extLst>
                <a:ext uri="{FF2B5EF4-FFF2-40B4-BE49-F238E27FC236}">
                  <a16:creationId xmlns:a16="http://schemas.microsoft.com/office/drawing/2014/main" id="{A698BD8D-1FFD-422B-B043-A9C695F64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71786" y="4334077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77">
              <a:extLst>
                <a:ext uri="{FF2B5EF4-FFF2-40B4-BE49-F238E27FC236}">
                  <a16:creationId xmlns:a16="http://schemas.microsoft.com/office/drawing/2014/main" id="{E782617C-B77C-4B85-AE29-6038FA17F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43500" y="3173058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85">
              <a:extLst>
                <a:ext uri="{FF2B5EF4-FFF2-40B4-BE49-F238E27FC236}">
                  <a16:creationId xmlns:a16="http://schemas.microsoft.com/office/drawing/2014/main" id="{9A3F646E-F82D-4337-BEF5-ED976564B1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81168" y="323207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87">
              <a:extLst>
                <a:ext uri="{FF2B5EF4-FFF2-40B4-BE49-F238E27FC236}">
                  <a16:creationId xmlns:a16="http://schemas.microsoft.com/office/drawing/2014/main" id="{C09EBB27-7F13-4408-8FB0-6DC85C8A4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86600" y="106701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88">
              <a:extLst>
                <a:ext uri="{FF2B5EF4-FFF2-40B4-BE49-F238E27FC236}">
                  <a16:creationId xmlns:a16="http://schemas.microsoft.com/office/drawing/2014/main" id="{A68CE951-C541-4F9F-8FE8-A520EE40FB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714532" y="1144337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91">
              <a:extLst>
                <a:ext uri="{FF2B5EF4-FFF2-40B4-BE49-F238E27FC236}">
                  <a16:creationId xmlns:a16="http://schemas.microsoft.com/office/drawing/2014/main" id="{133CF975-B5CA-4F48-A428-10CCE35803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862993" y="4009225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92">
              <a:extLst>
                <a:ext uri="{FF2B5EF4-FFF2-40B4-BE49-F238E27FC236}">
                  <a16:creationId xmlns:a16="http://schemas.microsoft.com/office/drawing/2014/main" id="{9D4E65BF-F416-4011-A971-F95CB3E03E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861799" y="4331586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93">
              <a:extLst>
                <a:ext uri="{FF2B5EF4-FFF2-40B4-BE49-F238E27FC236}">
                  <a16:creationId xmlns:a16="http://schemas.microsoft.com/office/drawing/2014/main" id="{69755040-8F9F-4820-99E0-2838EC35DC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865590" y="3490483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94">
              <a:extLst>
                <a:ext uri="{FF2B5EF4-FFF2-40B4-BE49-F238E27FC236}">
                  <a16:creationId xmlns:a16="http://schemas.microsoft.com/office/drawing/2014/main" id="{AA83ADCD-B175-4837-AA1C-A19EF4F20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899850" y="1384639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95">
              <a:extLst>
                <a:ext uri="{FF2B5EF4-FFF2-40B4-BE49-F238E27FC236}">
                  <a16:creationId xmlns:a16="http://schemas.microsoft.com/office/drawing/2014/main" id="{317C4F6B-0CE1-45B6-9B1F-7983BABE8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01881" y="3717447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96">
              <a:extLst>
                <a:ext uri="{FF2B5EF4-FFF2-40B4-BE49-F238E27FC236}">
                  <a16:creationId xmlns:a16="http://schemas.microsoft.com/office/drawing/2014/main" id="{23342F86-F140-4EC4-A296-44588B0392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895011" y="3306415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97">
              <a:extLst>
                <a:ext uri="{FF2B5EF4-FFF2-40B4-BE49-F238E27FC236}">
                  <a16:creationId xmlns:a16="http://schemas.microsoft.com/office/drawing/2014/main" id="{74F32186-0AB8-495B-A19D-9B1068DD35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894517" y="1949046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98">
              <a:extLst>
                <a:ext uri="{FF2B5EF4-FFF2-40B4-BE49-F238E27FC236}">
                  <a16:creationId xmlns:a16="http://schemas.microsoft.com/office/drawing/2014/main" id="{33F170BF-E5FE-4100-95A8-C379B38CCF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894568" y="2509939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99">
              <a:extLst>
                <a:ext uri="{FF2B5EF4-FFF2-40B4-BE49-F238E27FC236}">
                  <a16:creationId xmlns:a16="http://schemas.microsoft.com/office/drawing/2014/main" id="{6A08A5C2-4DB6-42E2-8557-7D6FCB3FE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879893" y="2259647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00">
              <a:extLst>
                <a:ext uri="{FF2B5EF4-FFF2-40B4-BE49-F238E27FC236}">
                  <a16:creationId xmlns:a16="http://schemas.microsoft.com/office/drawing/2014/main" id="{BCFCCFD6-465B-4CE2-82F4-F8944CAFB6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11659" y="2866809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01">
              <a:extLst>
                <a:ext uri="{FF2B5EF4-FFF2-40B4-BE49-F238E27FC236}">
                  <a16:creationId xmlns:a16="http://schemas.microsoft.com/office/drawing/2014/main" id="{C4727433-6752-4785-B1D8-5F2278D6F0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07195" y="1670843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02">
              <a:extLst>
                <a:ext uri="{FF2B5EF4-FFF2-40B4-BE49-F238E27FC236}">
                  <a16:creationId xmlns:a16="http://schemas.microsoft.com/office/drawing/2014/main" id="{E00905C0-4C19-419B-A5E6-A79E0230D9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27852" y="1092507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03">
              <a:extLst>
                <a:ext uri="{FF2B5EF4-FFF2-40B4-BE49-F238E27FC236}">
                  <a16:creationId xmlns:a16="http://schemas.microsoft.com/office/drawing/2014/main" id="{725A4C94-2677-4953-ABE1-7B7FC9D949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25449" y="818820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04">
              <a:extLst>
                <a:ext uri="{FF2B5EF4-FFF2-40B4-BE49-F238E27FC236}">
                  <a16:creationId xmlns:a16="http://schemas.microsoft.com/office/drawing/2014/main" id="{B561E597-85B6-4F90-829F-72A6E4FDED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43801" y="4385014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13">
              <a:extLst>
                <a:ext uri="{FF2B5EF4-FFF2-40B4-BE49-F238E27FC236}">
                  <a16:creationId xmlns:a16="http://schemas.microsoft.com/office/drawing/2014/main" id="{98F04703-F3BB-4765-881A-E0F624328C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89801" y="1993831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14">
              <a:extLst>
                <a:ext uri="{FF2B5EF4-FFF2-40B4-BE49-F238E27FC236}">
                  <a16:creationId xmlns:a16="http://schemas.microsoft.com/office/drawing/2014/main" id="{AF7DAC1C-EE3E-4800-9A3E-57B22EC864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89941" y="3230781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15">
              <a:extLst>
                <a:ext uri="{FF2B5EF4-FFF2-40B4-BE49-F238E27FC236}">
                  <a16:creationId xmlns:a16="http://schemas.microsoft.com/office/drawing/2014/main" id="{D72F8BFB-A2C3-4A09-9F45-8B0ED8A6FC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95654" y="2567927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17">
              <a:extLst>
                <a:ext uri="{FF2B5EF4-FFF2-40B4-BE49-F238E27FC236}">
                  <a16:creationId xmlns:a16="http://schemas.microsoft.com/office/drawing/2014/main" id="{52E149F2-C71D-4E6E-A051-2DE04D393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07452" y="872248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18">
              <a:extLst>
                <a:ext uri="{FF2B5EF4-FFF2-40B4-BE49-F238E27FC236}">
                  <a16:creationId xmlns:a16="http://schemas.microsoft.com/office/drawing/2014/main" id="{18316E58-19C4-4AB8-B87C-06C633728F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93972" y="203983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19">
              <a:extLst>
                <a:ext uri="{FF2B5EF4-FFF2-40B4-BE49-F238E27FC236}">
                  <a16:creationId xmlns:a16="http://schemas.microsoft.com/office/drawing/2014/main" id="{2E9CDF84-9068-475E-9D0D-3FA4F1A61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10843" y="417683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20">
              <a:extLst>
                <a:ext uri="{FF2B5EF4-FFF2-40B4-BE49-F238E27FC236}">
                  <a16:creationId xmlns:a16="http://schemas.microsoft.com/office/drawing/2014/main" id="{902B8F55-12F6-47CC-A957-264A20A2B7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170282" y="2929014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21">
              <a:extLst>
                <a:ext uri="{FF2B5EF4-FFF2-40B4-BE49-F238E27FC236}">
                  <a16:creationId xmlns:a16="http://schemas.microsoft.com/office/drawing/2014/main" id="{6C4DE7D0-08D8-4DE1-99BE-5C16FF965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218753" y="3203253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25">
              <a:extLst>
                <a:ext uri="{FF2B5EF4-FFF2-40B4-BE49-F238E27FC236}">
                  <a16:creationId xmlns:a16="http://schemas.microsoft.com/office/drawing/2014/main" id="{BAF6FE00-6158-4A16-B8D9-102F85B7A9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173311" y="4341136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26">
              <a:extLst>
                <a:ext uri="{FF2B5EF4-FFF2-40B4-BE49-F238E27FC236}">
                  <a16:creationId xmlns:a16="http://schemas.microsoft.com/office/drawing/2014/main" id="{D5A27326-3E86-4BD0-B625-C722A7D337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151955" y="3480480"/>
              <a:ext cx="151535" cy="79154"/>
            </a:xfrm>
            <a:custGeom>
              <a:avLst/>
              <a:gdLst>
                <a:gd name="T0" fmla="*/ 23 w 46"/>
                <a:gd name="T1" fmla="*/ 0 h 26"/>
                <a:gd name="T2" fmla="*/ 29 w 46"/>
                <a:gd name="T3" fmla="*/ 26 h 26"/>
                <a:gd name="T4" fmla="*/ 23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23" y="0"/>
                  </a:moveTo>
                  <a:cubicBezTo>
                    <a:pt x="32" y="2"/>
                    <a:pt x="46" y="22"/>
                    <a:pt x="29" y="26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27">
              <a:extLst>
                <a:ext uri="{FF2B5EF4-FFF2-40B4-BE49-F238E27FC236}">
                  <a16:creationId xmlns:a16="http://schemas.microsoft.com/office/drawing/2014/main" id="{569D4C99-D265-402E-A967-6B7AC549A7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198621" y="2521459"/>
              <a:ext cx="137356" cy="79154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28">
              <a:extLst>
                <a:ext uri="{FF2B5EF4-FFF2-40B4-BE49-F238E27FC236}">
                  <a16:creationId xmlns:a16="http://schemas.microsoft.com/office/drawing/2014/main" id="{C96DAF62-46BF-46E8-B199-AB2A3CB84D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204578" y="3997778"/>
              <a:ext cx="131153" cy="78339"/>
            </a:xfrm>
            <a:custGeom>
              <a:avLst/>
              <a:gdLst>
                <a:gd name="T0" fmla="*/ 18 w 40"/>
                <a:gd name="T1" fmla="*/ 0 h 26"/>
                <a:gd name="T2" fmla="*/ 7 w 40"/>
                <a:gd name="T3" fmla="*/ 20 h 26"/>
                <a:gd name="T4" fmla="*/ 18 w 4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6">
                  <a:moveTo>
                    <a:pt x="18" y="0"/>
                  </a:moveTo>
                  <a:cubicBezTo>
                    <a:pt x="40" y="9"/>
                    <a:pt x="28" y="26"/>
                    <a:pt x="7" y="20"/>
                  </a:cubicBezTo>
                  <a:cubicBezTo>
                    <a:pt x="0" y="8"/>
                    <a:pt x="6" y="1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29">
              <a:extLst>
                <a:ext uri="{FF2B5EF4-FFF2-40B4-BE49-F238E27FC236}">
                  <a16:creationId xmlns:a16="http://schemas.microsoft.com/office/drawing/2014/main" id="{84B16D6C-96D6-41DE-838B-2F2B2DC28C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211664" y="2026059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33">
              <a:extLst>
                <a:ext uri="{FF2B5EF4-FFF2-40B4-BE49-F238E27FC236}">
                  <a16:creationId xmlns:a16="http://schemas.microsoft.com/office/drawing/2014/main" id="{CA5ECD4D-4EC4-4500-94FE-6000B07455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221470" y="2229049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36">
              <a:extLst>
                <a:ext uri="{FF2B5EF4-FFF2-40B4-BE49-F238E27FC236}">
                  <a16:creationId xmlns:a16="http://schemas.microsoft.com/office/drawing/2014/main" id="{11C06357-6475-4767-81DB-5BEDA2CC6F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223079" y="1150582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37">
              <a:extLst>
                <a:ext uri="{FF2B5EF4-FFF2-40B4-BE49-F238E27FC236}">
                  <a16:creationId xmlns:a16="http://schemas.microsoft.com/office/drawing/2014/main" id="{8871D916-C734-4757-8441-8D49398662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238584" y="1475971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38">
              <a:extLst>
                <a:ext uri="{FF2B5EF4-FFF2-40B4-BE49-F238E27FC236}">
                  <a16:creationId xmlns:a16="http://schemas.microsoft.com/office/drawing/2014/main" id="{3BEF5DC4-BA27-4973-99A6-4DDC260AD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238563" y="1740746"/>
              <a:ext cx="117860" cy="79154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39">
              <a:extLst>
                <a:ext uri="{FF2B5EF4-FFF2-40B4-BE49-F238E27FC236}">
                  <a16:creationId xmlns:a16="http://schemas.microsoft.com/office/drawing/2014/main" id="{E348296B-AB0A-4701-AEE5-1C8E7E3475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242524" y="208471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40">
              <a:extLst>
                <a:ext uri="{FF2B5EF4-FFF2-40B4-BE49-F238E27FC236}">
                  <a16:creationId xmlns:a16="http://schemas.microsoft.com/office/drawing/2014/main" id="{FFDA7773-5C96-4D44-A640-0D29BA8CC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247174" y="3742891"/>
              <a:ext cx="137356" cy="96290"/>
            </a:xfrm>
            <a:custGeom>
              <a:avLst/>
              <a:gdLst>
                <a:gd name="T0" fmla="*/ 25 w 42"/>
                <a:gd name="T1" fmla="*/ 0 h 32"/>
                <a:gd name="T2" fmla="*/ 4 w 42"/>
                <a:gd name="T3" fmla="*/ 18 h 32"/>
                <a:gd name="T4" fmla="*/ 25 w 42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2">
                  <a:moveTo>
                    <a:pt x="25" y="0"/>
                  </a:moveTo>
                  <a:cubicBezTo>
                    <a:pt x="42" y="13"/>
                    <a:pt x="15" y="32"/>
                    <a:pt x="4" y="18"/>
                  </a:cubicBezTo>
                  <a:cubicBezTo>
                    <a:pt x="0" y="5"/>
                    <a:pt x="16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42">
              <a:extLst>
                <a:ext uri="{FF2B5EF4-FFF2-40B4-BE49-F238E27FC236}">
                  <a16:creationId xmlns:a16="http://schemas.microsoft.com/office/drawing/2014/main" id="{4041F1DB-23CE-482D-B130-23AAA2FAAA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295719" y="2084525"/>
              <a:ext cx="3545" cy="571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43">
              <a:extLst>
                <a:ext uri="{FF2B5EF4-FFF2-40B4-BE49-F238E27FC236}">
                  <a16:creationId xmlns:a16="http://schemas.microsoft.com/office/drawing/2014/main" id="{E0A07433-E8B1-4240-89D6-8F552623B7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276365" y="962212"/>
              <a:ext cx="121406" cy="78339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44">
              <a:extLst>
                <a:ext uri="{FF2B5EF4-FFF2-40B4-BE49-F238E27FC236}">
                  <a16:creationId xmlns:a16="http://schemas.microsoft.com/office/drawing/2014/main" id="{A1B065DB-19BF-4118-B319-D0E9E1D71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269032" y="677393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45">
              <a:extLst>
                <a:ext uri="{FF2B5EF4-FFF2-40B4-BE49-F238E27FC236}">
                  <a16:creationId xmlns:a16="http://schemas.microsoft.com/office/drawing/2014/main" id="{419217DA-E2E8-4336-ACFF-EEEAA992F5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273102" y="489395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8">
              <a:extLst>
                <a:ext uri="{FF2B5EF4-FFF2-40B4-BE49-F238E27FC236}">
                  <a16:creationId xmlns:a16="http://schemas.microsoft.com/office/drawing/2014/main" id="{04E0D524-DF64-4C6E-B820-4E5DD84FF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236812" y="1842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8">
              <a:extLst>
                <a:ext uri="{FF2B5EF4-FFF2-40B4-BE49-F238E27FC236}">
                  <a16:creationId xmlns:a16="http://schemas.microsoft.com/office/drawing/2014/main" id="{D2F27FA0-23EB-48CC-BABC-CA7FE0F04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92211" y="673187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8">
              <a:extLst>
                <a:ext uri="{FF2B5EF4-FFF2-40B4-BE49-F238E27FC236}">
                  <a16:creationId xmlns:a16="http://schemas.microsoft.com/office/drawing/2014/main" id="{154FC207-BF49-4572-805C-B0916CFADC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826289" y="6669673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06">
              <a:extLst>
                <a:ext uri="{FF2B5EF4-FFF2-40B4-BE49-F238E27FC236}">
                  <a16:creationId xmlns:a16="http://schemas.microsoft.com/office/drawing/2014/main" id="{E5F3D9CE-FF03-4032-8065-B44022EBD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179957" y="6725827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06">
              <a:extLst>
                <a:ext uri="{FF2B5EF4-FFF2-40B4-BE49-F238E27FC236}">
                  <a16:creationId xmlns:a16="http://schemas.microsoft.com/office/drawing/2014/main" id="{71E4A724-05C3-4084-B4E2-3186236B44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63833" y="29005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05">
              <a:extLst>
                <a:ext uri="{FF2B5EF4-FFF2-40B4-BE49-F238E27FC236}">
                  <a16:creationId xmlns:a16="http://schemas.microsoft.com/office/drawing/2014/main" id="{2AF19DAB-1FDD-4A5E-B063-D7FD6FA938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49046" y="1976879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06">
              <a:extLst>
                <a:ext uri="{FF2B5EF4-FFF2-40B4-BE49-F238E27FC236}">
                  <a16:creationId xmlns:a16="http://schemas.microsoft.com/office/drawing/2014/main" id="{78262AE1-AA1E-4CDF-AAA2-09B992E076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38683" y="58400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07">
              <a:extLst>
                <a:ext uri="{FF2B5EF4-FFF2-40B4-BE49-F238E27FC236}">
                  <a16:creationId xmlns:a16="http://schemas.microsoft.com/office/drawing/2014/main" id="{F894C71D-754F-4531-ADC1-D3BD64CF0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24448" y="2263949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08">
              <a:extLst>
                <a:ext uri="{FF2B5EF4-FFF2-40B4-BE49-F238E27FC236}">
                  <a16:creationId xmlns:a16="http://schemas.microsoft.com/office/drawing/2014/main" id="{39BF7108-6016-44BE-9CE2-E23B5486A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95551" y="1111877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09">
              <a:extLst>
                <a:ext uri="{FF2B5EF4-FFF2-40B4-BE49-F238E27FC236}">
                  <a16:creationId xmlns:a16="http://schemas.microsoft.com/office/drawing/2014/main" id="{8C83BC4B-28C3-4863-867D-BAB2EAC3E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79606" y="1627369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10">
              <a:extLst>
                <a:ext uri="{FF2B5EF4-FFF2-40B4-BE49-F238E27FC236}">
                  <a16:creationId xmlns:a16="http://schemas.microsoft.com/office/drawing/2014/main" id="{510ACD01-E486-4C32-9B5B-94D61AE8AF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49053" y="294479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11">
              <a:extLst>
                <a:ext uri="{FF2B5EF4-FFF2-40B4-BE49-F238E27FC236}">
                  <a16:creationId xmlns:a16="http://schemas.microsoft.com/office/drawing/2014/main" id="{E8EE3ADD-C86B-4372-B2AE-E8514E7DBE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63193" y="1354972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12">
              <a:extLst>
                <a:ext uri="{FF2B5EF4-FFF2-40B4-BE49-F238E27FC236}">
                  <a16:creationId xmlns:a16="http://schemas.microsoft.com/office/drawing/2014/main" id="{A442F43C-ABC4-4820-8F2B-9802A9E6A9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27109" y="905011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91">
              <a:extLst>
                <a:ext uri="{FF2B5EF4-FFF2-40B4-BE49-F238E27FC236}">
                  <a16:creationId xmlns:a16="http://schemas.microsoft.com/office/drawing/2014/main" id="{F6E0E55E-3A34-4DA8-AFED-C9D91C66C7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27866" y="2759018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92">
              <a:extLst>
                <a:ext uri="{FF2B5EF4-FFF2-40B4-BE49-F238E27FC236}">
                  <a16:creationId xmlns:a16="http://schemas.microsoft.com/office/drawing/2014/main" id="{C9187068-5BEB-42EB-9A02-4D8330E054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06906" y="2483681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93">
              <a:extLst>
                <a:ext uri="{FF2B5EF4-FFF2-40B4-BE49-F238E27FC236}">
                  <a16:creationId xmlns:a16="http://schemas.microsoft.com/office/drawing/2014/main" id="{D5DC440F-3D43-4EA5-89E7-739D63518D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57765" y="3266178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94">
              <a:extLst>
                <a:ext uri="{FF2B5EF4-FFF2-40B4-BE49-F238E27FC236}">
                  <a16:creationId xmlns:a16="http://schemas.microsoft.com/office/drawing/2014/main" id="{4EA3D2A7-88DD-498B-8EFD-F98DD3E545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47231" y="5445481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95">
              <a:extLst>
                <a:ext uri="{FF2B5EF4-FFF2-40B4-BE49-F238E27FC236}">
                  <a16:creationId xmlns:a16="http://schemas.microsoft.com/office/drawing/2014/main" id="{BD6B6381-6A07-46F1-864B-ADF2B99E6E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45062" y="3050796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96">
              <a:extLst>
                <a:ext uri="{FF2B5EF4-FFF2-40B4-BE49-F238E27FC236}">
                  <a16:creationId xmlns:a16="http://schemas.microsoft.com/office/drawing/2014/main" id="{A4DC4BD1-68F7-42AC-AEF6-E682870DB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51541" y="3488392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97">
              <a:extLst>
                <a:ext uri="{FF2B5EF4-FFF2-40B4-BE49-F238E27FC236}">
                  <a16:creationId xmlns:a16="http://schemas.microsoft.com/office/drawing/2014/main" id="{1FCB1481-871D-403D-BD3A-2932B25A8E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77726" y="4779212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98">
              <a:extLst>
                <a:ext uri="{FF2B5EF4-FFF2-40B4-BE49-F238E27FC236}">
                  <a16:creationId xmlns:a16="http://schemas.microsoft.com/office/drawing/2014/main" id="{DDAB8819-7490-4588-8891-13BFAF95B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60571" y="4249907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99">
              <a:extLst>
                <a:ext uri="{FF2B5EF4-FFF2-40B4-BE49-F238E27FC236}">
                  <a16:creationId xmlns:a16="http://schemas.microsoft.com/office/drawing/2014/main" id="{D77F013B-393A-47C3-8ADB-FC449E1ACE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63106" y="4523203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00">
              <a:extLst>
                <a:ext uri="{FF2B5EF4-FFF2-40B4-BE49-F238E27FC236}">
                  <a16:creationId xmlns:a16="http://schemas.microsoft.com/office/drawing/2014/main" id="{AAD7C5B1-15B5-4221-A78D-F8EACB4100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82190" y="3944334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01">
              <a:extLst>
                <a:ext uri="{FF2B5EF4-FFF2-40B4-BE49-F238E27FC236}">
                  <a16:creationId xmlns:a16="http://schemas.microsoft.com/office/drawing/2014/main" id="{C00F1DAB-31A0-48DA-8CBD-95BB3CB083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17332" y="5138344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02">
              <a:extLst>
                <a:ext uri="{FF2B5EF4-FFF2-40B4-BE49-F238E27FC236}">
                  <a16:creationId xmlns:a16="http://schemas.microsoft.com/office/drawing/2014/main" id="{84896D72-2C29-4229-94C2-D3C2529B15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44227" y="5730520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03">
              <a:extLst>
                <a:ext uri="{FF2B5EF4-FFF2-40B4-BE49-F238E27FC236}">
                  <a16:creationId xmlns:a16="http://schemas.microsoft.com/office/drawing/2014/main" id="{8AB6099F-B62F-4F5B-BDAB-A8315926D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96419" y="5969151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04">
              <a:extLst>
                <a:ext uri="{FF2B5EF4-FFF2-40B4-BE49-F238E27FC236}">
                  <a16:creationId xmlns:a16="http://schemas.microsoft.com/office/drawing/2014/main" id="{37A016B2-2F47-4287-8B65-724695997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58716" y="2459120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13">
              <a:extLst>
                <a:ext uri="{FF2B5EF4-FFF2-40B4-BE49-F238E27FC236}">
                  <a16:creationId xmlns:a16="http://schemas.microsoft.com/office/drawing/2014/main" id="{EEE8A1CC-9C69-45C4-ADCB-A4BBC0624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63220" y="4847038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114">
              <a:extLst>
                <a:ext uri="{FF2B5EF4-FFF2-40B4-BE49-F238E27FC236}">
                  <a16:creationId xmlns:a16="http://schemas.microsoft.com/office/drawing/2014/main" id="{D1B0E5F3-6032-4BE2-A011-B4320A1BDA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13461" y="3613353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15">
              <a:extLst>
                <a:ext uri="{FF2B5EF4-FFF2-40B4-BE49-F238E27FC236}">
                  <a16:creationId xmlns:a16="http://schemas.microsoft.com/office/drawing/2014/main" id="{F55C1AC0-A2D4-478C-9B0C-7AC8693887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07748" y="4276207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117">
              <a:extLst>
                <a:ext uri="{FF2B5EF4-FFF2-40B4-BE49-F238E27FC236}">
                  <a16:creationId xmlns:a16="http://schemas.microsoft.com/office/drawing/2014/main" id="{95E46392-AA3E-491A-AE6C-E86796ED95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48228" y="6012830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118">
              <a:extLst>
                <a:ext uri="{FF2B5EF4-FFF2-40B4-BE49-F238E27FC236}">
                  <a16:creationId xmlns:a16="http://schemas.microsoft.com/office/drawing/2014/main" id="{73A4F2D7-9FE0-40B3-BE41-B0A1A7F464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63411" y="6705603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119">
              <a:extLst>
                <a:ext uri="{FF2B5EF4-FFF2-40B4-BE49-F238E27FC236}">
                  <a16:creationId xmlns:a16="http://schemas.microsoft.com/office/drawing/2014/main" id="{BF2BC883-8829-4977-86DD-17ECD4452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47131" y="6244300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145">
              <a:extLst>
                <a:ext uri="{FF2B5EF4-FFF2-40B4-BE49-F238E27FC236}">
                  <a16:creationId xmlns:a16="http://schemas.microsoft.com/office/drawing/2014/main" id="{8D381017-114A-42AC-BE08-70F783E995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42000" y="6508169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8">
              <a:extLst>
                <a:ext uri="{FF2B5EF4-FFF2-40B4-BE49-F238E27FC236}">
                  <a16:creationId xmlns:a16="http://schemas.microsoft.com/office/drawing/2014/main" id="{02860F06-FE1D-442C-ABB3-8B3077F632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70175" y="7842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131">
              <a:extLst>
                <a:ext uri="{FF2B5EF4-FFF2-40B4-BE49-F238E27FC236}">
                  <a16:creationId xmlns:a16="http://schemas.microsoft.com/office/drawing/2014/main" id="{53F549A6-0845-43B4-A737-0D3FF6390A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28315" y="3990200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131">
              <a:extLst>
                <a:ext uri="{FF2B5EF4-FFF2-40B4-BE49-F238E27FC236}">
                  <a16:creationId xmlns:a16="http://schemas.microsoft.com/office/drawing/2014/main" id="{5A48F75A-0E6E-48EB-9F45-86DB67D02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54990" y="3798086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79">
              <a:extLst>
                <a:ext uri="{FF2B5EF4-FFF2-40B4-BE49-F238E27FC236}">
                  <a16:creationId xmlns:a16="http://schemas.microsoft.com/office/drawing/2014/main" id="{F44FB5A2-8EF6-40F9-9204-F96B5746CB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086802" y="5550195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6740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68E89251-0212-4E9E-A21E-B7F02D8A8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848" y="534875"/>
            <a:ext cx="9634011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 b="1" dirty="0" err="1">
                <a:ea typeface="+mn-lt"/>
                <a:cs typeface="+mn-lt"/>
              </a:rPr>
              <a:t>Different</a:t>
            </a:r>
            <a:r>
              <a:rPr lang="bg-BG" b="1" dirty="0">
                <a:ea typeface="+mn-lt"/>
                <a:cs typeface="+mn-lt"/>
              </a:rPr>
              <a:t> </a:t>
            </a:r>
            <a:r>
              <a:rPr lang="bg-BG" b="1" dirty="0" err="1">
                <a:ea typeface="+mn-lt"/>
                <a:cs typeface="+mn-lt"/>
              </a:rPr>
              <a:t>types</a:t>
            </a:r>
            <a:r>
              <a:rPr lang="bg-BG" b="1" dirty="0">
                <a:ea typeface="+mn-lt"/>
                <a:cs typeface="+mn-lt"/>
              </a:rPr>
              <a:t> </a:t>
            </a:r>
            <a:r>
              <a:rPr lang="bg-BG" b="1" dirty="0" err="1">
                <a:ea typeface="+mn-lt"/>
                <a:cs typeface="+mn-lt"/>
              </a:rPr>
              <a:t>of</a:t>
            </a:r>
            <a:r>
              <a:rPr lang="bg-BG" b="1" dirty="0">
                <a:ea typeface="+mn-lt"/>
                <a:cs typeface="+mn-lt"/>
              </a:rPr>
              <a:t> </a:t>
            </a:r>
            <a:r>
              <a:rPr lang="bg-BG" b="1" dirty="0" err="1">
                <a:ea typeface="+mn-lt"/>
                <a:cs typeface="+mn-lt"/>
              </a:rPr>
              <a:t>maintenance</a:t>
            </a:r>
            <a:r>
              <a:rPr lang="bg-BG" b="1" dirty="0">
                <a:ea typeface="+mn-lt"/>
                <a:cs typeface="+mn-lt"/>
              </a:rPr>
              <a:t> </a:t>
            </a:r>
            <a:r>
              <a:rPr lang="bg-BG" b="1" dirty="0" err="1">
                <a:ea typeface="+mn-lt"/>
                <a:cs typeface="+mn-lt"/>
              </a:rPr>
              <a:t>generally</a:t>
            </a:r>
            <a:r>
              <a:rPr lang="bg-BG" b="1" dirty="0">
                <a:ea typeface="+mn-lt"/>
                <a:cs typeface="+mn-lt"/>
              </a:rPr>
              <a:t> </a:t>
            </a:r>
            <a:r>
              <a:rPr lang="bg-BG" b="1" dirty="0" err="1">
                <a:ea typeface="+mn-lt"/>
                <a:cs typeface="+mn-lt"/>
              </a:rPr>
              <a:t>followed</a:t>
            </a:r>
            <a:r>
              <a:rPr lang="bg-BG" b="1" dirty="0">
                <a:ea typeface="+mn-lt"/>
                <a:cs typeface="+mn-lt"/>
              </a:rPr>
              <a:t> </a:t>
            </a:r>
            <a:r>
              <a:rPr lang="bg-BG" b="1" dirty="0" err="1">
                <a:ea typeface="+mn-lt"/>
                <a:cs typeface="+mn-lt"/>
              </a:rPr>
              <a:t>in</a:t>
            </a:r>
            <a:r>
              <a:rPr lang="bg-BG" b="1" dirty="0">
                <a:ea typeface="+mn-lt"/>
                <a:cs typeface="+mn-lt"/>
              </a:rPr>
              <a:t> </a:t>
            </a:r>
            <a:r>
              <a:rPr lang="bg-BG" b="1" dirty="0" err="1">
                <a:ea typeface="+mn-lt"/>
                <a:cs typeface="+mn-lt"/>
              </a:rPr>
              <a:t>hotel</a:t>
            </a:r>
            <a:r>
              <a:rPr lang="bg-BG" b="1" dirty="0">
                <a:ea typeface="+mn-lt"/>
                <a:cs typeface="+mn-lt"/>
              </a:rPr>
              <a:t> </a:t>
            </a:r>
            <a:r>
              <a:rPr lang="bg-BG" b="1" dirty="0" err="1">
                <a:ea typeface="+mn-lt"/>
                <a:cs typeface="+mn-lt"/>
              </a:rPr>
              <a:t>industry</a:t>
            </a:r>
            <a:r>
              <a:rPr lang="bg-BG" b="1" dirty="0">
                <a:ea typeface="+mn-lt"/>
                <a:cs typeface="+mn-lt"/>
              </a:rPr>
              <a:t> </a:t>
            </a:r>
            <a:r>
              <a:rPr lang="bg-BG" b="1" dirty="0" err="1">
                <a:ea typeface="+mn-lt"/>
                <a:cs typeface="+mn-lt"/>
              </a:rPr>
              <a:t>include</a:t>
            </a:r>
            <a:r>
              <a:rPr lang="bg-BG" b="1" dirty="0">
                <a:ea typeface="+mn-lt"/>
                <a:cs typeface="+mn-lt"/>
              </a:rPr>
              <a:t> </a:t>
            </a:r>
            <a:r>
              <a:rPr lang="bg-BG" b="1" dirty="0" err="1">
                <a:ea typeface="+mn-lt"/>
                <a:cs typeface="+mn-lt"/>
              </a:rPr>
              <a:t>the</a:t>
            </a:r>
            <a:r>
              <a:rPr lang="bg-BG" b="1" dirty="0">
                <a:ea typeface="+mn-lt"/>
                <a:cs typeface="+mn-lt"/>
              </a:rPr>
              <a:t> </a:t>
            </a:r>
            <a:r>
              <a:rPr lang="bg-BG" b="1" dirty="0" err="1">
                <a:ea typeface="+mn-lt"/>
                <a:cs typeface="+mn-lt"/>
              </a:rPr>
              <a:t>following</a:t>
            </a:r>
            <a:r>
              <a:rPr lang="bg-BG" b="1" dirty="0">
                <a:ea typeface="+mn-lt"/>
                <a:cs typeface="+mn-lt"/>
              </a:rPr>
              <a:t>:</a:t>
            </a:r>
            <a:endParaRPr lang="bg-BG" dirty="0"/>
          </a:p>
          <a:p>
            <a:pPr>
              <a:buClr>
                <a:srgbClr val="C3B2A7"/>
              </a:buClr>
            </a:pPr>
            <a:r>
              <a:rPr lang="bg-BG" dirty="0">
                <a:ea typeface="+mn-lt"/>
                <a:cs typeface="+mn-lt"/>
              </a:rPr>
              <a:t>ROUTINE MAINTENANCE:</a:t>
            </a:r>
            <a:endParaRPr lang="bg-BG" dirty="0"/>
          </a:p>
          <a:p>
            <a:pPr>
              <a:buClr>
                <a:srgbClr val="C3B2A7"/>
              </a:buClr>
            </a:pPr>
            <a:r>
              <a:rPr lang="bg-BG" b="1" dirty="0">
                <a:ea typeface="+mn-lt"/>
                <a:cs typeface="+mn-lt"/>
              </a:rPr>
              <a:t>PREVENTIVE MAINTENANCE</a:t>
            </a:r>
            <a:r>
              <a:rPr lang="bg-BG" dirty="0">
                <a:ea typeface="+mn-lt"/>
                <a:cs typeface="+mn-lt"/>
              </a:rPr>
              <a:t>:</a:t>
            </a:r>
            <a:endParaRPr lang="bg-BG" dirty="0"/>
          </a:p>
          <a:p>
            <a:pPr>
              <a:buClr>
                <a:srgbClr val="C3B2A7"/>
              </a:buClr>
            </a:pPr>
            <a:r>
              <a:rPr lang="bg-BG" dirty="0">
                <a:ea typeface="+mn-lt"/>
                <a:cs typeface="+mn-lt"/>
              </a:rPr>
              <a:t>SCHEDULED MAINTENANCE:</a:t>
            </a:r>
            <a:endParaRPr lang="bg-BG" dirty="0"/>
          </a:p>
          <a:p>
            <a:pPr>
              <a:buClr>
                <a:srgbClr val="C3B2A7"/>
              </a:buClr>
            </a:pPr>
            <a:r>
              <a:rPr lang="bg-BG" dirty="0">
                <a:ea typeface="+mn-lt"/>
                <a:cs typeface="+mn-lt"/>
              </a:rPr>
              <a:t>EMERGENCY AND BREAKDOWN MAINTENANCE:</a:t>
            </a:r>
            <a:endParaRPr lang="bg-BG" dirty="0"/>
          </a:p>
          <a:p>
            <a:pPr>
              <a:buClr>
                <a:srgbClr val="C3B2A7"/>
              </a:buClr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7481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CDEE3AB-1697-4F57-A230-E879441C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5751" y="-983"/>
            <a:ext cx="9634011" cy="1325563"/>
          </a:xfrm>
        </p:spPr>
        <p:txBody>
          <a:bodyPr/>
          <a:lstStyle/>
          <a:p>
            <a:r>
              <a:rPr lang="bg-BG" b="1" dirty="0">
                <a:ea typeface="+mj-lt"/>
                <a:cs typeface="+mj-lt"/>
              </a:rPr>
              <a:t>ROUTINE MAINTENANCE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CA4BC23-47FE-4DE2-80DB-F51177BE8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332" y="1456649"/>
            <a:ext cx="9634011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 dirty="0" err="1">
                <a:ea typeface="+mn-lt"/>
                <a:cs typeface="+mn-lt"/>
              </a:rPr>
              <a:t>Activities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pertain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to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the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general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upkeep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of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the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property</a:t>
            </a:r>
            <a:r>
              <a:rPr lang="bg-BG" dirty="0">
                <a:ea typeface="+mn-lt"/>
                <a:cs typeface="+mn-lt"/>
              </a:rPr>
              <a:t>, </a:t>
            </a:r>
            <a:r>
              <a:rPr lang="bg-BG" dirty="0" err="1">
                <a:ea typeface="+mn-lt"/>
                <a:cs typeface="+mn-lt"/>
              </a:rPr>
              <a:t>occurring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outside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the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formal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work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order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systems</a:t>
            </a:r>
            <a:r>
              <a:rPr lang="bg-BG" dirty="0">
                <a:ea typeface="+mn-lt"/>
                <a:cs typeface="+mn-lt"/>
              </a:rPr>
              <a:t>, </a:t>
            </a:r>
            <a:r>
              <a:rPr lang="bg-BG" dirty="0" err="1">
                <a:ea typeface="+mn-lt"/>
                <a:cs typeface="+mn-lt"/>
              </a:rPr>
              <a:t>requiring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no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specific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records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of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time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or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materials</a:t>
            </a:r>
            <a:r>
              <a:rPr lang="bg-BG" dirty="0">
                <a:ea typeface="+mn-lt"/>
                <a:cs typeface="+mn-lt"/>
              </a:rPr>
              <a:t>.</a:t>
            </a:r>
            <a:br>
              <a:rPr lang="bg-BG" dirty="0">
                <a:ea typeface="+mn-lt"/>
                <a:cs typeface="+mn-lt"/>
              </a:rPr>
            </a:br>
            <a:r>
              <a:rPr lang="bg-BG" dirty="0">
                <a:ea typeface="+mn-lt"/>
                <a:cs typeface="+mn-lt"/>
              </a:rPr>
              <a:t>• </a:t>
            </a:r>
            <a:r>
              <a:rPr lang="bg-BG" dirty="0" err="1">
                <a:ea typeface="+mn-lt"/>
                <a:cs typeface="+mn-lt"/>
              </a:rPr>
              <a:t>Recur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on</a:t>
            </a:r>
            <a:r>
              <a:rPr lang="bg-BG" dirty="0">
                <a:ea typeface="+mn-lt"/>
                <a:cs typeface="+mn-lt"/>
              </a:rPr>
              <a:t> a </a:t>
            </a:r>
            <a:r>
              <a:rPr lang="bg-BG" dirty="0" err="1">
                <a:ea typeface="+mn-lt"/>
                <a:cs typeface="+mn-lt"/>
              </a:rPr>
              <a:t>daily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or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weekly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i.e</a:t>
            </a:r>
            <a:r>
              <a:rPr lang="bg-BG" dirty="0">
                <a:ea typeface="+mn-lt"/>
                <a:cs typeface="+mn-lt"/>
              </a:rPr>
              <a:t>. </a:t>
            </a:r>
            <a:r>
              <a:rPr lang="bg-BG" dirty="0" err="1">
                <a:ea typeface="+mn-lt"/>
                <a:cs typeface="+mn-lt"/>
              </a:rPr>
              <a:t>on</a:t>
            </a:r>
            <a:r>
              <a:rPr lang="bg-BG" dirty="0">
                <a:ea typeface="+mn-lt"/>
                <a:cs typeface="+mn-lt"/>
              </a:rPr>
              <a:t> a </a:t>
            </a:r>
            <a:r>
              <a:rPr lang="bg-BG" dirty="0" err="1">
                <a:ea typeface="+mn-lt"/>
                <a:cs typeface="+mn-lt"/>
              </a:rPr>
              <a:t>regular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basis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viz</a:t>
            </a:r>
            <a:r>
              <a:rPr lang="bg-BG" dirty="0">
                <a:ea typeface="+mn-lt"/>
                <a:cs typeface="+mn-lt"/>
              </a:rPr>
              <a:t>. </a:t>
            </a:r>
            <a:r>
              <a:rPr lang="bg-BG" dirty="0" err="1">
                <a:ea typeface="+mn-lt"/>
                <a:cs typeface="+mn-lt"/>
              </a:rPr>
              <a:t>sweeping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carpets</a:t>
            </a:r>
            <a:r>
              <a:rPr lang="bg-BG" dirty="0">
                <a:ea typeface="+mn-lt"/>
                <a:cs typeface="+mn-lt"/>
              </a:rPr>
              <a:t>, </a:t>
            </a:r>
            <a:r>
              <a:rPr lang="bg-BG" dirty="0" err="1">
                <a:ea typeface="+mn-lt"/>
                <a:cs typeface="+mn-lt"/>
              </a:rPr>
              <a:t>washing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floors</a:t>
            </a:r>
            <a:r>
              <a:rPr lang="bg-BG" dirty="0">
                <a:ea typeface="+mn-lt"/>
                <a:cs typeface="+mn-lt"/>
              </a:rPr>
              <a:t>, </a:t>
            </a:r>
            <a:r>
              <a:rPr lang="bg-BG" dirty="0" err="1">
                <a:ea typeface="+mn-lt"/>
                <a:cs typeface="+mn-lt"/>
              </a:rPr>
              <a:t>cleaning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readily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accessible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windows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Cutting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grass</a:t>
            </a:r>
            <a:r>
              <a:rPr lang="bg-BG" dirty="0">
                <a:ea typeface="+mn-lt"/>
                <a:cs typeface="+mn-lt"/>
              </a:rPr>
              <a:t>, </a:t>
            </a:r>
            <a:r>
              <a:rPr lang="bg-BG" dirty="0" err="1">
                <a:ea typeface="+mn-lt"/>
                <a:cs typeface="+mn-lt"/>
              </a:rPr>
              <a:t>cleaning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guest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rooms</a:t>
            </a:r>
            <a:r>
              <a:rPr lang="bg-BG" dirty="0">
                <a:ea typeface="+mn-lt"/>
                <a:cs typeface="+mn-lt"/>
              </a:rPr>
              <a:t>, </a:t>
            </a:r>
            <a:r>
              <a:rPr lang="bg-BG" dirty="0" err="1">
                <a:ea typeface="+mn-lt"/>
                <a:cs typeface="+mn-lt"/>
              </a:rPr>
              <a:t>shovelling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snow</a:t>
            </a:r>
            <a:r>
              <a:rPr lang="bg-BG" dirty="0">
                <a:ea typeface="+mn-lt"/>
                <a:cs typeface="+mn-lt"/>
              </a:rPr>
              <a:t>, </a:t>
            </a:r>
            <a:r>
              <a:rPr lang="bg-BG" dirty="0" err="1">
                <a:ea typeface="+mn-lt"/>
                <a:cs typeface="+mn-lt"/>
              </a:rPr>
              <a:t>replacing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burned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out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bulbs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etc</a:t>
            </a:r>
            <a:r>
              <a:rPr lang="bg-BG" dirty="0">
                <a:ea typeface="+mn-lt"/>
                <a:cs typeface="+mn-lt"/>
              </a:rPr>
              <a:t>.</a:t>
            </a:r>
            <a:br>
              <a:rPr lang="bg-BG" dirty="0">
                <a:ea typeface="+mn-lt"/>
                <a:cs typeface="+mn-lt"/>
              </a:rPr>
            </a:br>
            <a:r>
              <a:rPr lang="bg-BG" dirty="0">
                <a:ea typeface="+mn-lt"/>
                <a:cs typeface="+mn-lt"/>
              </a:rPr>
              <a:t>• </a:t>
            </a:r>
            <a:r>
              <a:rPr lang="bg-BG" dirty="0" err="1">
                <a:ea typeface="+mn-lt"/>
                <a:cs typeface="+mn-lt"/>
              </a:rPr>
              <a:t>Relatively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minimum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skills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required</a:t>
            </a:r>
            <a:r>
              <a:rPr lang="bg-BG" dirty="0">
                <a:ea typeface="+mn-lt"/>
                <a:cs typeface="+mn-lt"/>
              </a:rPr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7735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7EFFF96-85D4-438C-9785-AF88032A4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4300" y="-136176"/>
            <a:ext cx="9634011" cy="1325563"/>
          </a:xfrm>
        </p:spPr>
        <p:txBody>
          <a:bodyPr/>
          <a:lstStyle/>
          <a:p>
            <a:r>
              <a:rPr lang="bg-BG" b="1" dirty="0">
                <a:ea typeface="+mj-lt"/>
                <a:cs typeface="+mj-lt"/>
              </a:rPr>
              <a:t>PREVENTIVE MAINTENANCE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000F6965-0CF7-443B-811E-09A4A1DDD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73" y="879004"/>
            <a:ext cx="10629527" cy="5826176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bg-BG" dirty="0" err="1">
                <a:ea typeface="+mn-lt"/>
                <a:cs typeface="+mn-lt"/>
              </a:rPr>
              <a:t>It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based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the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principle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that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the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continuous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functioning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of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certain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equipment</a:t>
            </a:r>
            <a:r>
              <a:rPr lang="bg-BG" dirty="0">
                <a:ea typeface="+mn-lt"/>
                <a:cs typeface="+mn-lt"/>
              </a:rPr>
              <a:t> &amp; </a:t>
            </a:r>
            <a:r>
              <a:rPr lang="bg-BG" dirty="0" err="1">
                <a:ea typeface="+mn-lt"/>
                <a:cs typeface="+mn-lt"/>
              </a:rPr>
              <a:t>system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components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essential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to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the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habitability</a:t>
            </a:r>
            <a:r>
              <a:rPr lang="bg-BG" dirty="0">
                <a:ea typeface="+mn-lt"/>
                <a:cs typeface="+mn-lt"/>
              </a:rPr>
              <a:t> &amp; </a:t>
            </a:r>
            <a:r>
              <a:rPr lang="bg-BG" dirty="0" err="1">
                <a:ea typeface="+mn-lt"/>
                <a:cs typeface="+mn-lt"/>
              </a:rPr>
              <a:t>productive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process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of</a:t>
            </a:r>
            <a:r>
              <a:rPr lang="bg-BG" dirty="0">
                <a:ea typeface="+mn-lt"/>
                <a:cs typeface="+mn-lt"/>
              </a:rPr>
              <a:t> a </a:t>
            </a:r>
            <a:r>
              <a:rPr lang="bg-BG" dirty="0" err="1">
                <a:ea typeface="+mn-lt"/>
                <a:cs typeface="+mn-lt"/>
              </a:rPr>
              <a:t>building</a:t>
            </a:r>
            <a:r>
              <a:rPr lang="bg-BG" dirty="0">
                <a:ea typeface="+mn-lt"/>
                <a:cs typeface="+mn-lt"/>
              </a:rPr>
              <a:t> &amp; </a:t>
            </a:r>
            <a:r>
              <a:rPr lang="bg-BG" dirty="0" err="1">
                <a:ea typeface="+mn-lt"/>
                <a:cs typeface="+mn-lt"/>
              </a:rPr>
              <a:t>that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these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require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periodic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monitoring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inspection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servicing</a:t>
            </a:r>
            <a:r>
              <a:rPr lang="bg-BG" dirty="0">
                <a:ea typeface="+mn-lt"/>
                <a:cs typeface="+mn-lt"/>
              </a:rPr>
              <a:t> &amp; </a:t>
            </a:r>
            <a:r>
              <a:rPr lang="bg-BG" dirty="0" err="1">
                <a:ea typeface="+mn-lt"/>
                <a:cs typeface="+mn-lt"/>
              </a:rPr>
              <a:t>maintenance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to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prevent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their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failure</a:t>
            </a:r>
            <a:r>
              <a:rPr lang="bg-BG" dirty="0">
                <a:ea typeface="+mn-lt"/>
                <a:cs typeface="+mn-lt"/>
              </a:rPr>
              <a:t>.</a:t>
            </a:r>
            <a:br>
              <a:rPr lang="bg-BG" dirty="0">
                <a:ea typeface="+mn-lt"/>
                <a:cs typeface="+mn-lt"/>
              </a:rPr>
            </a:br>
            <a:r>
              <a:rPr lang="bg-BG" dirty="0">
                <a:ea typeface="+mn-lt"/>
                <a:cs typeface="+mn-lt"/>
              </a:rPr>
              <a:t>• </a:t>
            </a:r>
            <a:r>
              <a:rPr lang="bg-BG" dirty="0" err="1">
                <a:ea typeface="+mn-lt"/>
                <a:cs typeface="+mn-lt"/>
              </a:rPr>
              <a:t>Much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more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directed</a:t>
            </a:r>
            <a:r>
              <a:rPr lang="bg-BG" dirty="0">
                <a:ea typeface="+mn-lt"/>
                <a:cs typeface="+mn-lt"/>
              </a:rPr>
              <a:t>, </a:t>
            </a:r>
            <a:r>
              <a:rPr lang="bg-BG" dirty="0" err="1">
                <a:ea typeface="+mn-lt"/>
                <a:cs typeface="+mn-lt"/>
              </a:rPr>
              <a:t>specific</a:t>
            </a:r>
            <a:r>
              <a:rPr lang="bg-BG" dirty="0">
                <a:ea typeface="+mn-lt"/>
                <a:cs typeface="+mn-lt"/>
              </a:rPr>
              <a:t>, </a:t>
            </a:r>
            <a:r>
              <a:rPr lang="bg-BG" dirty="0" err="1">
                <a:ea typeface="+mn-lt"/>
                <a:cs typeface="+mn-lt"/>
              </a:rPr>
              <a:t>having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element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of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inspection</a:t>
            </a:r>
            <a:r>
              <a:rPr lang="bg-BG" dirty="0">
                <a:ea typeface="+mn-lt"/>
                <a:cs typeface="+mn-lt"/>
              </a:rPr>
              <a:t> &amp; </a:t>
            </a:r>
            <a:r>
              <a:rPr lang="bg-BG" dirty="0" err="1">
                <a:ea typeface="+mn-lt"/>
                <a:cs typeface="+mn-lt"/>
              </a:rPr>
              <a:t>decision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going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beyond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those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generally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engaged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by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individuals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janitorial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position</a:t>
            </a:r>
            <a:r>
              <a:rPr lang="bg-BG" dirty="0">
                <a:ea typeface="+mn-lt"/>
                <a:cs typeface="+mn-lt"/>
              </a:rPr>
              <a:t>.</a:t>
            </a:r>
            <a:br>
              <a:rPr lang="bg-BG" dirty="0">
                <a:ea typeface="+mn-lt"/>
                <a:cs typeface="+mn-lt"/>
              </a:rPr>
            </a:br>
            <a:r>
              <a:rPr lang="bg-BG" dirty="0">
                <a:ea typeface="+mn-lt"/>
                <a:cs typeface="+mn-lt"/>
              </a:rPr>
              <a:t>• </a:t>
            </a:r>
            <a:r>
              <a:rPr lang="bg-BG" dirty="0" err="1">
                <a:ea typeface="+mn-lt"/>
                <a:cs typeface="+mn-lt"/>
              </a:rPr>
              <a:t>Routine</a:t>
            </a:r>
            <a:r>
              <a:rPr lang="bg-BG" dirty="0">
                <a:ea typeface="+mn-lt"/>
                <a:cs typeface="+mn-lt"/>
              </a:rPr>
              <a:t>, </a:t>
            </a:r>
            <a:r>
              <a:rPr lang="bg-BG" dirty="0" err="1">
                <a:ea typeface="+mn-lt"/>
                <a:cs typeface="+mn-lt"/>
              </a:rPr>
              <a:t>recurring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work</a:t>
            </a:r>
            <a:r>
              <a:rPr lang="bg-BG" dirty="0">
                <a:ea typeface="+mn-lt"/>
                <a:cs typeface="+mn-lt"/>
              </a:rPr>
              <a:t>, </a:t>
            </a:r>
            <a:r>
              <a:rPr lang="bg-BG" dirty="0" err="1">
                <a:ea typeface="+mn-lt"/>
                <a:cs typeface="+mn-lt"/>
              </a:rPr>
              <a:t>scheduled</a:t>
            </a:r>
            <a:r>
              <a:rPr lang="bg-BG" dirty="0">
                <a:ea typeface="+mn-lt"/>
                <a:cs typeface="+mn-lt"/>
              </a:rPr>
              <a:t>, </a:t>
            </a:r>
            <a:r>
              <a:rPr lang="bg-BG" dirty="0" err="1">
                <a:ea typeface="+mn-lt"/>
                <a:cs typeface="+mn-lt"/>
              </a:rPr>
              <a:t>recurs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much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longer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time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frame</a:t>
            </a:r>
            <a:r>
              <a:rPr lang="bg-BG" dirty="0">
                <a:ea typeface="+mn-lt"/>
                <a:cs typeface="+mn-lt"/>
              </a:rPr>
              <a:t>.</a:t>
            </a:r>
            <a:br>
              <a:rPr lang="bg-BG" dirty="0">
                <a:ea typeface="+mn-lt"/>
                <a:cs typeface="+mn-lt"/>
              </a:rPr>
            </a:br>
            <a:r>
              <a:rPr lang="bg-BG" dirty="0">
                <a:ea typeface="+mn-lt"/>
                <a:cs typeface="+mn-lt"/>
              </a:rPr>
              <a:t>• </a:t>
            </a:r>
            <a:r>
              <a:rPr lang="bg-BG" dirty="0" err="1">
                <a:ea typeface="+mn-lt"/>
                <a:cs typeface="+mn-lt"/>
              </a:rPr>
              <a:t>Requires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individuals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with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more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advanced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skills</a:t>
            </a:r>
            <a:r>
              <a:rPr lang="bg-BG" dirty="0">
                <a:ea typeface="+mn-lt"/>
                <a:cs typeface="+mn-lt"/>
              </a:rPr>
              <a:t> &amp; </a:t>
            </a:r>
            <a:r>
              <a:rPr lang="bg-BG" dirty="0" err="1">
                <a:ea typeface="+mn-lt"/>
                <a:cs typeface="+mn-lt"/>
              </a:rPr>
              <a:t>training</a:t>
            </a:r>
            <a:r>
              <a:rPr lang="bg-BG" dirty="0">
                <a:ea typeface="+mn-lt"/>
                <a:cs typeface="+mn-lt"/>
              </a:rPr>
              <a:t>.</a:t>
            </a:r>
            <a:br>
              <a:rPr lang="bg-BG" dirty="0">
                <a:ea typeface="+mn-lt"/>
                <a:cs typeface="+mn-lt"/>
              </a:rPr>
            </a:br>
            <a:r>
              <a:rPr lang="bg-BG" dirty="0">
                <a:ea typeface="+mn-lt"/>
                <a:cs typeface="+mn-lt"/>
              </a:rPr>
              <a:t>• </a:t>
            </a:r>
            <a:r>
              <a:rPr lang="bg-BG" dirty="0" err="1">
                <a:ea typeface="+mn-lt"/>
                <a:cs typeface="+mn-lt"/>
              </a:rPr>
              <a:t>Activities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performed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based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the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guidelines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from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the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equipments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manufacturers</a:t>
            </a:r>
            <a:r>
              <a:rPr lang="bg-BG" dirty="0">
                <a:ea typeface="+mn-lt"/>
                <a:cs typeface="+mn-lt"/>
              </a:rPr>
              <a:t> &amp; </a:t>
            </a:r>
            <a:r>
              <a:rPr lang="bg-BG" dirty="0" err="1">
                <a:ea typeface="+mn-lt"/>
                <a:cs typeface="+mn-lt"/>
              </a:rPr>
              <a:t>the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building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engineer</a:t>
            </a:r>
            <a:r>
              <a:rPr lang="bg-BG" dirty="0">
                <a:ea typeface="+mn-lt"/>
                <a:cs typeface="+mn-lt"/>
              </a:rPr>
              <a:t>.</a:t>
            </a:r>
            <a:br>
              <a:rPr lang="bg-BG" dirty="0">
                <a:ea typeface="+mn-lt"/>
                <a:cs typeface="+mn-lt"/>
              </a:rPr>
            </a:br>
            <a:r>
              <a:rPr lang="bg-BG" dirty="0">
                <a:ea typeface="+mn-lt"/>
                <a:cs typeface="+mn-lt"/>
              </a:rPr>
              <a:t>• </a:t>
            </a:r>
            <a:r>
              <a:rPr lang="bg-BG" dirty="0" err="1">
                <a:ea typeface="+mn-lt"/>
                <a:cs typeface="+mn-lt"/>
              </a:rPr>
              <a:t>Actions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prolong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the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life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of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piece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of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equipment</a:t>
            </a:r>
            <a:r>
              <a:rPr lang="bg-BG" dirty="0">
                <a:ea typeface="+mn-lt"/>
                <a:cs typeface="+mn-lt"/>
              </a:rPr>
              <a:t> + </a:t>
            </a:r>
            <a:r>
              <a:rPr lang="bg-BG" dirty="0" err="1">
                <a:ea typeface="+mn-lt"/>
                <a:cs typeface="+mn-lt"/>
              </a:rPr>
              <a:t>to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minimize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the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breakdown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of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equipment</a:t>
            </a:r>
            <a:r>
              <a:rPr lang="bg-BG" dirty="0">
                <a:ea typeface="+mn-lt"/>
                <a:cs typeface="+mn-lt"/>
              </a:rPr>
              <a:t> , </a:t>
            </a:r>
            <a:r>
              <a:rPr lang="bg-BG" dirty="0" err="1">
                <a:ea typeface="+mn-lt"/>
                <a:cs typeface="+mn-lt"/>
              </a:rPr>
              <a:t>keep</a:t>
            </a:r>
            <a:r>
              <a:rPr lang="bg-BG" dirty="0">
                <a:ea typeface="+mn-lt"/>
                <a:cs typeface="+mn-lt"/>
              </a:rPr>
              <a:t> a </a:t>
            </a:r>
            <a:r>
              <a:rPr lang="bg-BG" dirty="0" err="1">
                <a:ea typeface="+mn-lt"/>
                <a:cs typeface="+mn-lt"/>
              </a:rPr>
              <a:t>facility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such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condition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that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may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be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utilized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at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its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original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or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designed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capacity</a:t>
            </a:r>
            <a:r>
              <a:rPr lang="bg-BG" dirty="0">
                <a:ea typeface="+mn-lt"/>
                <a:cs typeface="+mn-lt"/>
              </a:rPr>
              <a:t> &amp; </a:t>
            </a:r>
            <a:r>
              <a:rPr lang="bg-BG" dirty="0" err="1">
                <a:ea typeface="+mn-lt"/>
                <a:cs typeface="+mn-lt"/>
              </a:rPr>
              <a:t>efficiency</a:t>
            </a:r>
            <a:r>
              <a:rPr lang="bg-BG" dirty="0">
                <a:ea typeface="+mn-lt"/>
                <a:cs typeface="+mn-lt"/>
              </a:rPr>
              <a:t> e.g.to </a:t>
            </a:r>
            <a:r>
              <a:rPr lang="bg-BG" dirty="0" err="1">
                <a:ea typeface="+mn-lt"/>
                <a:cs typeface="+mn-lt"/>
              </a:rPr>
              <a:t>keep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the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equipment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operating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at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or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near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its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rated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level</a:t>
            </a:r>
            <a:r>
              <a:rPr lang="bg-BG" dirty="0">
                <a:ea typeface="+mn-lt"/>
                <a:cs typeface="+mn-lt"/>
              </a:rPr>
              <a:t>.</a:t>
            </a:r>
            <a:br>
              <a:rPr lang="bg-BG" dirty="0">
                <a:ea typeface="+mn-lt"/>
                <a:cs typeface="+mn-lt"/>
              </a:rPr>
            </a:br>
            <a:r>
              <a:rPr lang="bg-BG" dirty="0">
                <a:ea typeface="+mn-lt"/>
                <a:cs typeface="+mn-lt"/>
              </a:rPr>
              <a:t>• </a:t>
            </a:r>
            <a:r>
              <a:rPr lang="bg-BG" dirty="0" err="1">
                <a:ea typeface="+mn-lt"/>
                <a:cs typeface="+mn-lt"/>
              </a:rPr>
              <a:t>Initiated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to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delay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the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occurrence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of</a:t>
            </a:r>
            <a:r>
              <a:rPr lang="bg-BG" dirty="0">
                <a:ea typeface="+mn-lt"/>
                <a:cs typeface="+mn-lt"/>
              </a:rPr>
              <a:t> a </a:t>
            </a:r>
            <a:r>
              <a:rPr lang="bg-BG" dirty="0" err="1">
                <a:ea typeface="+mn-lt"/>
                <a:cs typeface="+mn-lt"/>
              </a:rPr>
              <a:t>problem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or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to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make</a:t>
            </a:r>
            <a:r>
              <a:rPr lang="bg-BG" dirty="0">
                <a:ea typeface="+mn-lt"/>
                <a:cs typeface="+mn-lt"/>
              </a:rPr>
              <a:t> a </a:t>
            </a:r>
            <a:r>
              <a:rPr lang="bg-BG" dirty="0" err="1">
                <a:ea typeface="+mn-lt"/>
                <a:cs typeface="+mn-lt"/>
              </a:rPr>
              <a:t>minor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correction</a:t>
            </a:r>
            <a:r>
              <a:rPr lang="bg-BG" dirty="0">
                <a:ea typeface="+mn-lt"/>
                <a:cs typeface="+mn-lt"/>
              </a:rPr>
              <a:t>.</a:t>
            </a:r>
            <a:br>
              <a:rPr lang="bg-BG" dirty="0">
                <a:ea typeface="+mn-lt"/>
                <a:cs typeface="+mn-lt"/>
              </a:rPr>
            </a:br>
            <a:r>
              <a:rPr lang="bg-BG" dirty="0">
                <a:ea typeface="+mn-lt"/>
                <a:cs typeface="+mn-lt"/>
              </a:rPr>
              <a:t>• </a:t>
            </a:r>
            <a:r>
              <a:rPr lang="bg-BG" dirty="0" err="1">
                <a:ea typeface="+mn-lt"/>
                <a:cs typeface="+mn-lt"/>
              </a:rPr>
              <a:t>Very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important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hotel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industry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where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most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important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cost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the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goodwill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of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customers</a:t>
            </a:r>
            <a:r>
              <a:rPr lang="bg-BG" dirty="0">
                <a:ea typeface="+mn-lt"/>
                <a:cs typeface="+mn-lt"/>
              </a:rPr>
              <a:t>.</a:t>
            </a:r>
            <a:br>
              <a:rPr lang="bg-BG" dirty="0">
                <a:ea typeface="+mn-lt"/>
                <a:cs typeface="+mn-lt"/>
              </a:rPr>
            </a:br>
            <a:endParaRPr lang="bg-BG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8934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D4EC6992-CF1C-4B13-B2AE-8C728ECBC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719" y="498004"/>
            <a:ext cx="9634011" cy="5715563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bg-BG" dirty="0" err="1">
                <a:ea typeface="+mn-lt"/>
                <a:cs typeface="+mn-lt"/>
              </a:rPr>
              <a:t>In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good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preventive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maintenance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procedures</a:t>
            </a:r>
            <a:r>
              <a:rPr lang="bg-BG" dirty="0">
                <a:ea typeface="+mn-lt"/>
                <a:cs typeface="+mn-lt"/>
              </a:rPr>
              <a:t> , </a:t>
            </a:r>
            <a:r>
              <a:rPr lang="bg-BG" dirty="0" err="1">
                <a:ea typeface="+mn-lt"/>
                <a:cs typeface="+mn-lt"/>
              </a:rPr>
              <a:t>user</a:t>
            </a:r>
            <a:r>
              <a:rPr lang="bg-BG" dirty="0">
                <a:ea typeface="+mn-lt"/>
                <a:cs typeface="+mn-lt"/>
              </a:rPr>
              <a:t> &amp; </a:t>
            </a:r>
            <a:r>
              <a:rPr lang="bg-BG" dirty="0" err="1">
                <a:ea typeface="+mn-lt"/>
                <a:cs typeface="+mn-lt"/>
              </a:rPr>
              <a:t>maintenance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departments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should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coordinate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to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minimize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the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equipment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down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time</a:t>
            </a:r>
            <a:r>
              <a:rPr lang="bg-BG" dirty="0">
                <a:ea typeface="+mn-lt"/>
                <a:cs typeface="+mn-lt"/>
              </a:rPr>
              <a:t>, </a:t>
            </a:r>
            <a:r>
              <a:rPr lang="bg-BG" dirty="0" err="1">
                <a:ea typeface="+mn-lt"/>
                <a:cs typeface="+mn-lt"/>
              </a:rPr>
              <a:t>costly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repairs</a:t>
            </a:r>
            <a:r>
              <a:rPr lang="bg-BG" dirty="0">
                <a:ea typeface="+mn-lt"/>
                <a:cs typeface="+mn-lt"/>
              </a:rPr>
              <a:t> &amp; </a:t>
            </a:r>
            <a:r>
              <a:rPr lang="bg-BG" dirty="0" err="1">
                <a:ea typeface="+mn-lt"/>
                <a:cs typeface="+mn-lt"/>
              </a:rPr>
              <a:t>interruption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to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make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possible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to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plan</a:t>
            </a:r>
            <a:r>
              <a:rPr lang="bg-BG" dirty="0">
                <a:ea typeface="+mn-lt"/>
                <a:cs typeface="+mn-lt"/>
              </a:rPr>
              <a:t> &amp; </a:t>
            </a:r>
            <a:r>
              <a:rPr lang="bg-BG" dirty="0" err="1">
                <a:ea typeface="+mn-lt"/>
                <a:cs typeface="+mn-lt"/>
              </a:rPr>
              <a:t>schedule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maintenance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work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with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least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amount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of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interruption</a:t>
            </a:r>
            <a:r>
              <a:rPr lang="bg-BG" dirty="0">
                <a:ea typeface="+mn-lt"/>
                <a:cs typeface="+mn-lt"/>
              </a:rPr>
              <a:t> &amp; </a:t>
            </a:r>
            <a:r>
              <a:rPr lang="bg-BG" dirty="0" err="1">
                <a:ea typeface="+mn-lt"/>
                <a:cs typeface="+mn-lt"/>
              </a:rPr>
              <a:t>for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achieving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max</a:t>
            </a:r>
            <a:r>
              <a:rPr lang="bg-BG" dirty="0">
                <a:ea typeface="+mn-lt"/>
                <a:cs typeface="+mn-lt"/>
              </a:rPr>
              <a:t>. </a:t>
            </a:r>
            <a:r>
              <a:rPr lang="bg-BG" dirty="0" err="1">
                <a:ea typeface="+mn-lt"/>
                <a:cs typeface="+mn-lt"/>
              </a:rPr>
              <a:t>production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at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min</a:t>
            </a:r>
            <a:r>
              <a:rPr lang="bg-BG" dirty="0">
                <a:ea typeface="+mn-lt"/>
                <a:cs typeface="+mn-lt"/>
              </a:rPr>
              <a:t>. </a:t>
            </a:r>
            <a:r>
              <a:rPr lang="bg-BG" dirty="0" err="1">
                <a:ea typeface="+mn-lt"/>
                <a:cs typeface="+mn-lt"/>
              </a:rPr>
              <a:t>repair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cost</a:t>
            </a:r>
            <a:r>
              <a:rPr lang="bg-BG" dirty="0">
                <a:ea typeface="+mn-lt"/>
                <a:cs typeface="+mn-lt"/>
              </a:rPr>
              <a:t>.</a:t>
            </a:r>
            <a:br>
              <a:rPr lang="bg-BG" dirty="0">
                <a:ea typeface="+mn-lt"/>
                <a:cs typeface="+mn-lt"/>
              </a:rPr>
            </a:br>
            <a:r>
              <a:rPr lang="bg-BG" dirty="0">
                <a:ea typeface="+mn-lt"/>
                <a:cs typeface="+mn-lt"/>
              </a:rPr>
              <a:t>• </a:t>
            </a:r>
            <a:r>
              <a:rPr lang="bg-BG" dirty="0" err="1">
                <a:ea typeface="+mn-lt"/>
                <a:cs typeface="+mn-lt"/>
              </a:rPr>
              <a:t>One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of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the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main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objectives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to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find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any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condition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that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may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cause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machine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failure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before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such</a:t>
            </a:r>
            <a:r>
              <a:rPr lang="bg-BG" dirty="0">
                <a:ea typeface="+mn-lt"/>
                <a:cs typeface="+mn-lt"/>
              </a:rPr>
              <a:t> a </a:t>
            </a:r>
            <a:r>
              <a:rPr lang="bg-BG" dirty="0" err="1">
                <a:ea typeface="+mn-lt"/>
                <a:cs typeface="+mn-lt"/>
              </a:rPr>
              <a:t>breakdown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occurs</a:t>
            </a:r>
            <a:r>
              <a:rPr lang="bg-BG" dirty="0">
                <a:ea typeface="+mn-lt"/>
                <a:cs typeface="+mn-lt"/>
              </a:rPr>
              <a:t>.</a:t>
            </a:r>
            <a:br>
              <a:rPr lang="bg-BG" dirty="0">
                <a:ea typeface="+mn-lt"/>
                <a:cs typeface="+mn-lt"/>
              </a:rPr>
            </a:br>
            <a:r>
              <a:rPr lang="bg-BG" dirty="0">
                <a:ea typeface="+mn-lt"/>
                <a:cs typeface="+mn-lt"/>
              </a:rPr>
              <a:t>• </a:t>
            </a:r>
            <a:r>
              <a:rPr lang="bg-BG" dirty="0" err="1">
                <a:ea typeface="+mn-lt"/>
                <a:cs typeface="+mn-lt"/>
              </a:rPr>
              <a:t>The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basic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preventive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maintenance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program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consists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of</a:t>
            </a:r>
            <a:r>
              <a:rPr lang="bg-BG" dirty="0">
                <a:ea typeface="+mn-lt"/>
                <a:cs typeface="+mn-lt"/>
              </a:rPr>
              <a:t> : a) </a:t>
            </a:r>
            <a:r>
              <a:rPr lang="bg-BG" dirty="0" err="1">
                <a:ea typeface="+mn-lt"/>
                <a:cs typeface="+mn-lt"/>
              </a:rPr>
              <a:t>Periodic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inspection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of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machinery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utilities</a:t>
            </a:r>
            <a:r>
              <a:rPr lang="bg-BG" dirty="0">
                <a:ea typeface="+mn-lt"/>
                <a:cs typeface="+mn-lt"/>
              </a:rPr>
              <a:t> &amp; </a:t>
            </a:r>
            <a:r>
              <a:rPr lang="bg-BG" dirty="0" err="1">
                <a:ea typeface="+mn-lt"/>
                <a:cs typeface="+mn-lt"/>
              </a:rPr>
              <a:t>buildings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frequency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be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determined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by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experience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or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by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recommendations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of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manufactures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till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the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experience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gained</a:t>
            </a:r>
            <a:r>
              <a:rPr lang="bg-BG" dirty="0">
                <a:ea typeface="+mn-lt"/>
                <a:cs typeface="+mn-lt"/>
              </a:rPr>
              <a:t>.</a:t>
            </a:r>
            <a:br>
              <a:rPr lang="bg-BG" dirty="0">
                <a:ea typeface="+mn-lt"/>
                <a:cs typeface="+mn-lt"/>
              </a:rPr>
            </a:br>
            <a:r>
              <a:rPr lang="bg-BG" dirty="0">
                <a:ea typeface="+mn-lt"/>
                <a:cs typeface="+mn-lt"/>
              </a:rPr>
              <a:t>b) </a:t>
            </a:r>
            <a:r>
              <a:rPr lang="bg-BG" dirty="0" err="1">
                <a:ea typeface="+mn-lt"/>
                <a:cs typeface="+mn-lt"/>
              </a:rPr>
              <a:t>Reporting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of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breakdown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so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that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they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can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be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analyzed</a:t>
            </a:r>
            <a:r>
              <a:rPr lang="bg-BG" dirty="0">
                <a:ea typeface="+mn-lt"/>
                <a:cs typeface="+mn-lt"/>
              </a:rPr>
              <a:t> &amp; </a:t>
            </a:r>
            <a:r>
              <a:rPr lang="bg-BG" dirty="0" err="1">
                <a:ea typeface="+mn-lt"/>
                <a:cs typeface="+mn-lt"/>
              </a:rPr>
              <a:t>corrective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action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can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be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taken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to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prevent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from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becoming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repetitive</a:t>
            </a:r>
            <a:r>
              <a:rPr lang="bg-BG" dirty="0">
                <a:ea typeface="+mn-lt"/>
                <a:cs typeface="+mn-lt"/>
              </a:rPr>
              <a:t>.</a:t>
            </a:r>
            <a:br>
              <a:rPr lang="bg-BG" dirty="0">
                <a:ea typeface="+mn-lt"/>
                <a:cs typeface="+mn-lt"/>
              </a:rPr>
            </a:br>
            <a:r>
              <a:rPr lang="bg-BG" dirty="0">
                <a:ea typeface="+mn-lt"/>
                <a:cs typeface="+mn-lt"/>
              </a:rPr>
              <a:t>• </a:t>
            </a:r>
            <a:r>
              <a:rPr lang="bg-BG" dirty="0" err="1">
                <a:ea typeface="+mn-lt"/>
                <a:cs typeface="+mn-lt"/>
              </a:rPr>
              <a:t>Certain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number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of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forms</a:t>
            </a:r>
            <a:r>
              <a:rPr lang="bg-BG" dirty="0">
                <a:ea typeface="+mn-lt"/>
                <a:cs typeface="+mn-lt"/>
              </a:rPr>
              <a:t> &amp; </a:t>
            </a:r>
            <a:r>
              <a:rPr lang="bg-BG" dirty="0" err="1">
                <a:ea typeface="+mn-lt"/>
                <a:cs typeface="+mn-lt"/>
              </a:rPr>
              <a:t>records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are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necessary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for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any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preventive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maintenance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program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depending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the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size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of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plant</a:t>
            </a:r>
            <a:r>
              <a:rPr lang="bg-BG" dirty="0">
                <a:ea typeface="+mn-lt"/>
                <a:cs typeface="+mn-lt"/>
              </a:rPr>
              <a:t> .</a:t>
            </a:r>
            <a:br>
              <a:rPr lang="bg-BG" dirty="0">
                <a:ea typeface="+mn-lt"/>
                <a:cs typeface="+mn-lt"/>
              </a:rPr>
            </a:br>
            <a:r>
              <a:rPr lang="bg-BG" dirty="0">
                <a:ea typeface="+mn-lt"/>
                <a:cs typeface="+mn-lt"/>
              </a:rPr>
              <a:t>• </a:t>
            </a:r>
            <a:r>
              <a:rPr lang="bg-BG" dirty="0" err="1">
                <a:ea typeface="+mn-lt"/>
                <a:cs typeface="+mn-lt"/>
              </a:rPr>
              <a:t>Sound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operating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procedures</a:t>
            </a:r>
            <a:r>
              <a:rPr lang="bg-BG" dirty="0">
                <a:ea typeface="+mn-lt"/>
                <a:cs typeface="+mn-lt"/>
              </a:rPr>
              <a:t> &amp; </a:t>
            </a:r>
            <a:r>
              <a:rPr lang="bg-BG" dirty="0" err="1">
                <a:ea typeface="+mn-lt"/>
                <a:cs typeface="+mn-lt"/>
              </a:rPr>
              <a:t>planned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preventive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maintenance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benefits</a:t>
            </a:r>
            <a:r>
              <a:rPr lang="bg-BG" dirty="0">
                <a:ea typeface="+mn-lt"/>
                <a:cs typeface="+mn-lt"/>
              </a:rPr>
              <a:t>: </a:t>
            </a:r>
            <a:r>
              <a:rPr lang="bg-BG" dirty="0" err="1">
                <a:ea typeface="+mn-lt"/>
                <a:cs typeface="+mn-lt"/>
              </a:rPr>
              <a:t>mechanical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systems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operating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at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design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specifications</a:t>
            </a:r>
            <a:r>
              <a:rPr lang="bg-BG" dirty="0">
                <a:ea typeface="+mn-lt"/>
                <a:cs typeface="+mn-lt"/>
              </a:rPr>
              <a:t> , </a:t>
            </a:r>
            <a:r>
              <a:rPr lang="bg-BG" dirty="0" err="1">
                <a:ea typeface="+mn-lt"/>
                <a:cs typeface="+mn-lt"/>
              </a:rPr>
              <a:t>optimum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reliability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of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equipment</a:t>
            </a:r>
            <a:r>
              <a:rPr lang="bg-BG" dirty="0">
                <a:ea typeface="+mn-lt"/>
                <a:cs typeface="+mn-lt"/>
              </a:rPr>
              <a:t> , </a:t>
            </a:r>
            <a:r>
              <a:rPr lang="bg-BG" dirty="0" err="1">
                <a:ea typeface="+mn-lt"/>
                <a:cs typeface="+mn-lt"/>
              </a:rPr>
              <a:t>extended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life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of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equipment</a:t>
            </a:r>
            <a:r>
              <a:rPr lang="bg-BG" dirty="0">
                <a:ea typeface="+mn-lt"/>
                <a:cs typeface="+mn-lt"/>
              </a:rPr>
              <a:t> , </a:t>
            </a:r>
            <a:r>
              <a:rPr lang="bg-BG" dirty="0" err="1">
                <a:ea typeface="+mn-lt"/>
                <a:cs typeface="+mn-lt"/>
              </a:rPr>
              <a:t>maximum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return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capital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investment</a:t>
            </a:r>
            <a:r>
              <a:rPr lang="bg-BG" dirty="0">
                <a:ea typeface="+mn-lt"/>
                <a:cs typeface="+mn-lt"/>
              </a:rPr>
              <a:t> ,</a:t>
            </a:r>
            <a:r>
              <a:rPr lang="bg-BG" dirty="0" err="1">
                <a:ea typeface="+mn-lt"/>
                <a:cs typeface="+mn-lt"/>
              </a:rPr>
              <a:t>minimum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operating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costs</a:t>
            </a:r>
            <a:r>
              <a:rPr lang="bg-BG" dirty="0">
                <a:ea typeface="+mn-lt"/>
                <a:cs typeface="+mn-lt"/>
              </a:rPr>
              <a:t>, </a:t>
            </a:r>
            <a:r>
              <a:rPr lang="bg-BG" dirty="0" err="1">
                <a:ea typeface="+mn-lt"/>
                <a:cs typeface="+mn-lt"/>
              </a:rPr>
              <a:t>safety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from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hazards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to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personnel</a:t>
            </a:r>
            <a:r>
              <a:rPr lang="bg-BG" dirty="0">
                <a:ea typeface="+mn-lt"/>
                <a:cs typeface="+mn-lt"/>
              </a:rPr>
              <a:t> &amp; </a:t>
            </a:r>
            <a:r>
              <a:rPr lang="bg-BG" dirty="0" err="1">
                <a:ea typeface="+mn-lt"/>
                <a:cs typeface="+mn-lt"/>
              </a:rPr>
              <a:t>property</a:t>
            </a:r>
            <a:r>
              <a:rPr lang="bg-BG" dirty="0">
                <a:ea typeface="+mn-lt"/>
                <a:cs typeface="+mn-lt"/>
              </a:rPr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7367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A175768-A13F-4EBE-A287-909C24670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6977" y="48178"/>
            <a:ext cx="9634011" cy="1325563"/>
          </a:xfrm>
        </p:spPr>
        <p:txBody>
          <a:bodyPr/>
          <a:lstStyle/>
          <a:p>
            <a:r>
              <a:rPr lang="bg-BG" b="1" dirty="0">
                <a:ea typeface="+mj-lt"/>
                <a:cs typeface="+mj-lt"/>
              </a:rPr>
              <a:t>SCHEDULED MAINTENANCE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FDED2AE1-B3D7-4D56-965B-A85C5371A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bg-BG" dirty="0" err="1">
                <a:ea typeface="+mn-lt"/>
                <a:cs typeface="+mn-lt"/>
              </a:rPr>
              <a:t>Refers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to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activities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initiated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at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the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property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based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on</a:t>
            </a:r>
            <a:r>
              <a:rPr lang="bg-BG" dirty="0">
                <a:ea typeface="+mn-lt"/>
                <a:cs typeface="+mn-lt"/>
              </a:rPr>
              <a:t> a </a:t>
            </a:r>
            <a:r>
              <a:rPr lang="bg-BG" dirty="0" err="1">
                <a:ea typeface="+mn-lt"/>
                <a:cs typeface="+mn-lt"/>
              </a:rPr>
              <a:t>formal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work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order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or</a:t>
            </a:r>
            <a:r>
              <a:rPr lang="bg-BG" dirty="0">
                <a:ea typeface="+mn-lt"/>
                <a:cs typeface="+mn-lt"/>
              </a:rPr>
              <a:t> a </a:t>
            </a:r>
            <a:r>
              <a:rPr lang="bg-BG" dirty="0" err="1">
                <a:ea typeface="+mn-lt"/>
                <a:cs typeface="+mn-lt"/>
              </a:rPr>
              <a:t>similar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document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that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identifies</a:t>
            </a:r>
            <a:r>
              <a:rPr lang="bg-BG" dirty="0">
                <a:ea typeface="+mn-lt"/>
                <a:cs typeface="+mn-lt"/>
              </a:rPr>
              <a:t> a </a:t>
            </a:r>
            <a:r>
              <a:rPr lang="bg-BG" dirty="0" err="1">
                <a:ea typeface="+mn-lt"/>
                <a:cs typeface="+mn-lt"/>
              </a:rPr>
              <a:t>known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problem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or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need</a:t>
            </a:r>
            <a:r>
              <a:rPr lang="bg-BG" dirty="0">
                <a:ea typeface="+mn-lt"/>
                <a:cs typeface="+mn-lt"/>
              </a:rPr>
              <a:t>.</a:t>
            </a:r>
            <a:br>
              <a:rPr lang="bg-BG" dirty="0">
                <a:ea typeface="+mn-lt"/>
                <a:cs typeface="+mn-lt"/>
              </a:rPr>
            </a:br>
            <a:r>
              <a:rPr lang="bg-BG" dirty="0">
                <a:ea typeface="+mn-lt"/>
                <a:cs typeface="+mn-lt"/>
              </a:rPr>
              <a:t>• </a:t>
            </a:r>
            <a:r>
              <a:rPr lang="bg-BG" dirty="0" err="1">
                <a:ea typeface="+mn-lt"/>
                <a:cs typeface="+mn-lt"/>
              </a:rPr>
              <a:t>Attempts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to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meet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known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needs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an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orderly</a:t>
            </a:r>
            <a:r>
              <a:rPr lang="bg-BG" dirty="0">
                <a:ea typeface="+mn-lt"/>
                <a:cs typeface="+mn-lt"/>
              </a:rPr>
              <a:t> &amp; </a:t>
            </a:r>
            <a:r>
              <a:rPr lang="bg-BG" dirty="0" err="1">
                <a:ea typeface="+mn-lt"/>
                <a:cs typeface="+mn-lt"/>
              </a:rPr>
              <a:t>timely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manner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consistent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with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overall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needs</a:t>
            </a:r>
            <a:r>
              <a:rPr lang="bg-BG" dirty="0">
                <a:ea typeface="+mn-lt"/>
                <a:cs typeface="+mn-lt"/>
              </a:rPr>
              <a:t> &amp; </a:t>
            </a:r>
            <a:r>
              <a:rPr lang="bg-BG" dirty="0" err="1">
                <a:ea typeface="+mn-lt"/>
                <a:cs typeface="+mn-lt"/>
              </a:rPr>
              <a:t>demands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at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the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property</a:t>
            </a:r>
            <a:r>
              <a:rPr lang="bg-BG" dirty="0">
                <a:ea typeface="+mn-lt"/>
                <a:cs typeface="+mn-lt"/>
              </a:rPr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576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3823921-91BF-4236-9DB7-111D248C0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3074" y="195662"/>
            <a:ext cx="9634011" cy="1325563"/>
          </a:xfrm>
        </p:spPr>
        <p:txBody>
          <a:bodyPr/>
          <a:lstStyle/>
          <a:p>
            <a:r>
              <a:rPr lang="bg-BG" b="1" dirty="0">
                <a:ea typeface="+mj-lt"/>
                <a:cs typeface="+mj-lt"/>
              </a:rPr>
              <a:t>EMERGENCY AND BREAKDOWN MAINTENANCE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71E2CF9C-D6C1-4562-8B55-FB2FB7E16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106" y="1567262"/>
            <a:ext cx="9634011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bg-BG" dirty="0" err="1">
                <a:ea typeface="+mn-lt"/>
                <a:cs typeface="+mn-lt"/>
              </a:rPr>
              <a:t>The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principle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of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this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approach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that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the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operation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of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certain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equipment</a:t>
            </a:r>
            <a:r>
              <a:rPr lang="bg-BG" dirty="0">
                <a:ea typeface="+mn-lt"/>
                <a:cs typeface="+mn-lt"/>
              </a:rPr>
              <a:t> &amp; </a:t>
            </a:r>
            <a:r>
              <a:rPr lang="bg-BG" dirty="0" err="1">
                <a:ea typeface="+mn-lt"/>
                <a:cs typeface="+mn-lt"/>
              </a:rPr>
              <a:t>system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components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not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functionally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or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economically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critical</a:t>
            </a:r>
            <a:r>
              <a:rPr lang="bg-BG" dirty="0">
                <a:ea typeface="+mn-lt"/>
                <a:cs typeface="+mn-lt"/>
              </a:rPr>
              <a:t> &amp; </a:t>
            </a:r>
            <a:r>
              <a:rPr lang="bg-BG" dirty="0" err="1">
                <a:ea typeface="+mn-lt"/>
                <a:cs typeface="+mn-lt"/>
              </a:rPr>
              <a:t>therefore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does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not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warrant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the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need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for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periodic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inspection</a:t>
            </a:r>
            <a:r>
              <a:rPr lang="bg-BG" dirty="0">
                <a:ea typeface="+mn-lt"/>
                <a:cs typeface="+mn-lt"/>
              </a:rPr>
              <a:t>. </a:t>
            </a:r>
            <a:r>
              <a:rPr lang="bg-BG" dirty="0" err="1">
                <a:ea typeface="+mn-lt"/>
                <a:cs typeface="+mn-lt"/>
              </a:rPr>
              <a:t>The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approach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presumes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that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the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inspection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restricted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to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those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components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that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require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into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continuous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function</a:t>
            </a:r>
            <a:r>
              <a:rPr lang="bg-BG" dirty="0">
                <a:ea typeface="+mn-lt"/>
                <a:cs typeface="+mn-lt"/>
              </a:rPr>
              <a:t>. </a:t>
            </a:r>
            <a:r>
              <a:rPr lang="bg-BG" dirty="0" err="1">
                <a:ea typeface="+mn-lt"/>
                <a:cs typeface="+mn-lt"/>
              </a:rPr>
              <a:t>E.g</a:t>
            </a:r>
            <a:r>
              <a:rPr lang="bg-BG" dirty="0">
                <a:ea typeface="+mn-lt"/>
                <a:cs typeface="+mn-lt"/>
              </a:rPr>
              <a:t>. </a:t>
            </a:r>
            <a:r>
              <a:rPr lang="bg-BG" dirty="0" err="1">
                <a:ea typeface="+mn-lt"/>
                <a:cs typeface="+mn-lt"/>
              </a:rPr>
              <a:t>lubrication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of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moving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parts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falls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into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this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category</a:t>
            </a:r>
            <a:r>
              <a:rPr lang="bg-BG" dirty="0">
                <a:ea typeface="+mn-lt"/>
                <a:cs typeface="+mn-lt"/>
              </a:rPr>
              <a:t>. </a:t>
            </a:r>
            <a:r>
              <a:rPr lang="bg-BG" dirty="0" err="1">
                <a:ea typeface="+mn-lt"/>
                <a:cs typeface="+mn-lt"/>
              </a:rPr>
              <a:t>However</a:t>
            </a:r>
            <a:r>
              <a:rPr lang="bg-BG" dirty="0">
                <a:ea typeface="+mn-lt"/>
                <a:cs typeface="+mn-lt"/>
              </a:rPr>
              <a:t>, </a:t>
            </a:r>
            <a:r>
              <a:rPr lang="bg-BG" dirty="0" err="1">
                <a:ea typeface="+mn-lt"/>
                <a:cs typeface="+mn-lt"/>
              </a:rPr>
              <a:t>periodic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calibration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of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control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sensors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not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required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under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breakdown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program</a:t>
            </a:r>
            <a:r>
              <a:rPr lang="bg-BG" dirty="0">
                <a:ea typeface="+mn-lt"/>
                <a:cs typeface="+mn-lt"/>
              </a:rPr>
              <a:t> &amp; </a:t>
            </a:r>
            <a:r>
              <a:rPr lang="bg-BG" dirty="0" err="1">
                <a:ea typeface="+mn-lt"/>
                <a:cs typeface="+mn-lt"/>
              </a:rPr>
              <a:t>would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be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checked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only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when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design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conditions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were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not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maintained</a:t>
            </a:r>
            <a:r>
              <a:rPr lang="bg-BG" dirty="0">
                <a:ea typeface="+mn-lt"/>
                <a:cs typeface="+mn-lt"/>
              </a:rPr>
              <a:t>.</a:t>
            </a:r>
            <a:br>
              <a:rPr lang="bg-BG" dirty="0">
                <a:ea typeface="+mn-lt"/>
                <a:cs typeface="+mn-lt"/>
              </a:rPr>
            </a:br>
            <a:r>
              <a:rPr lang="bg-BG" dirty="0">
                <a:ea typeface="+mn-lt"/>
                <a:cs typeface="+mn-lt"/>
              </a:rPr>
              <a:t>• </a:t>
            </a:r>
            <a:r>
              <a:rPr lang="bg-BG" dirty="0" err="1">
                <a:ea typeface="+mn-lt"/>
                <a:cs typeface="+mn-lt"/>
              </a:rPr>
              <a:t>Both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represent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the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poorly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managed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primary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mode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of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operation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of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the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engineering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department</a:t>
            </a:r>
            <a:r>
              <a:rPr lang="bg-BG" dirty="0">
                <a:ea typeface="+mn-lt"/>
                <a:cs typeface="+mn-lt"/>
              </a:rPr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9073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17FD6DF3-2BD8-4E0C-88D1-51B7DE280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171" y="239907"/>
            <a:ext cx="9634011" cy="435133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bg-BG" dirty="0" err="1">
                <a:ea typeface="+mn-lt"/>
                <a:cs typeface="+mn-lt"/>
              </a:rPr>
              <a:t>Emergency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maintenance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an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expensive</a:t>
            </a:r>
            <a:r>
              <a:rPr lang="bg-BG" dirty="0">
                <a:ea typeface="+mn-lt"/>
                <a:cs typeface="+mn-lt"/>
              </a:rPr>
              <a:t> services as the scheduled activities get disrupted ,  room may be removed from service causes guest discomfort / deterioration in the quality of the work place , delayed problem solving &amp; </a:t>
            </a:r>
            <a:r>
              <a:rPr lang="bg-BG" dirty="0" err="1">
                <a:ea typeface="+mn-lt"/>
                <a:cs typeface="+mn-lt"/>
              </a:rPr>
              <a:t>high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level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of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Inconvenience</a:t>
            </a:r>
            <a:r>
              <a:rPr lang="bg-BG" dirty="0">
                <a:ea typeface="+mn-lt"/>
                <a:cs typeface="+mn-lt"/>
              </a:rPr>
              <a:t>.</a:t>
            </a:r>
            <a:br>
              <a:rPr lang="bg-BG" dirty="0">
                <a:ea typeface="+mn-lt"/>
                <a:cs typeface="+mn-lt"/>
              </a:rPr>
            </a:br>
            <a:r>
              <a:rPr lang="bg-BG" dirty="0">
                <a:ea typeface="+mn-lt"/>
                <a:cs typeface="+mn-lt"/>
              </a:rPr>
              <a:t>• </a:t>
            </a:r>
            <a:r>
              <a:rPr lang="bg-BG" dirty="0" err="1">
                <a:ea typeface="+mn-lt"/>
                <a:cs typeface="+mn-lt"/>
              </a:rPr>
              <a:t>Breakdown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maintenance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restoration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of</a:t>
            </a:r>
            <a:r>
              <a:rPr lang="bg-BG" dirty="0">
                <a:ea typeface="+mn-lt"/>
                <a:cs typeface="+mn-lt"/>
              </a:rPr>
              <a:t> a </a:t>
            </a:r>
            <a:r>
              <a:rPr lang="bg-BG" dirty="0" err="1">
                <a:ea typeface="+mn-lt"/>
                <a:cs typeface="+mn-lt"/>
              </a:rPr>
              <a:t>facility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to</a:t>
            </a:r>
            <a:r>
              <a:rPr lang="bg-BG" dirty="0">
                <a:ea typeface="+mn-lt"/>
                <a:cs typeface="+mn-lt"/>
              </a:rPr>
              <a:t> a </a:t>
            </a:r>
            <a:r>
              <a:rPr lang="bg-BG" dirty="0" err="1">
                <a:ea typeface="+mn-lt"/>
                <a:cs typeface="+mn-lt"/>
              </a:rPr>
              <a:t>condition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substantially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equivalent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to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its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original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or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designed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capacity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and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efficiency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by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replacement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of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parts</a:t>
            </a:r>
            <a:r>
              <a:rPr lang="bg-BG" dirty="0">
                <a:ea typeface="+mn-lt"/>
                <a:cs typeface="+mn-lt"/>
              </a:rPr>
              <a:t>, </a:t>
            </a:r>
            <a:r>
              <a:rPr lang="bg-BG" dirty="0" err="1">
                <a:ea typeface="+mn-lt"/>
                <a:cs typeface="+mn-lt"/>
              </a:rPr>
              <a:t>overhaul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or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reprocessing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of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materials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after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deterioration</a:t>
            </a:r>
            <a:r>
              <a:rPr lang="bg-BG" dirty="0">
                <a:ea typeface="+mn-lt"/>
                <a:cs typeface="+mn-lt"/>
              </a:rPr>
              <a:t>. </a:t>
            </a:r>
            <a:r>
              <a:rPr lang="bg-BG" dirty="0" err="1">
                <a:ea typeface="+mn-lt"/>
                <a:cs typeface="+mn-lt"/>
              </a:rPr>
              <a:t>Required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when</a:t>
            </a:r>
            <a:r>
              <a:rPr lang="bg-BG" dirty="0">
                <a:ea typeface="+mn-lt"/>
                <a:cs typeface="+mn-lt"/>
              </a:rPr>
              <a:t> a </a:t>
            </a:r>
            <a:r>
              <a:rPr lang="bg-BG" dirty="0" err="1">
                <a:ea typeface="+mn-lt"/>
                <a:cs typeface="+mn-lt"/>
              </a:rPr>
              <a:t>piece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of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equipment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or</a:t>
            </a:r>
            <a:r>
              <a:rPr lang="bg-BG" dirty="0">
                <a:ea typeface="+mn-lt"/>
                <a:cs typeface="+mn-lt"/>
              </a:rPr>
              <a:t> a </a:t>
            </a:r>
            <a:r>
              <a:rPr lang="bg-BG" dirty="0" err="1">
                <a:ea typeface="+mn-lt"/>
                <a:cs typeface="+mn-lt"/>
              </a:rPr>
              <a:t>structural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component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fails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completely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and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must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be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repaired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immediately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as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the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operation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will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get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shut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down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otherwise</a:t>
            </a:r>
            <a:r>
              <a:rPr lang="bg-BG" dirty="0">
                <a:ea typeface="+mn-lt"/>
                <a:cs typeface="+mn-lt"/>
              </a:rPr>
              <a:t>, </a:t>
            </a:r>
            <a:r>
              <a:rPr lang="bg-BG" dirty="0" err="1">
                <a:ea typeface="+mn-lt"/>
                <a:cs typeface="+mn-lt"/>
              </a:rPr>
              <a:t>and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the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most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expensive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as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there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potential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for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loss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of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business</a:t>
            </a:r>
            <a:r>
              <a:rPr lang="bg-BG" dirty="0">
                <a:ea typeface="+mn-lt"/>
                <a:cs typeface="+mn-lt"/>
              </a:rPr>
              <a:t>/</a:t>
            </a:r>
            <a:r>
              <a:rPr lang="bg-BG" dirty="0" err="1">
                <a:ea typeface="+mn-lt"/>
                <a:cs typeface="+mn-lt"/>
              </a:rPr>
              <a:t>production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in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addition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to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the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cost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of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bg-BG" dirty="0" err="1">
                <a:ea typeface="+mn-lt"/>
                <a:cs typeface="+mn-lt"/>
              </a:rPr>
              <a:t>repair</a:t>
            </a:r>
            <a:r>
              <a:rPr lang="bg-BG" dirty="0">
                <a:ea typeface="+mn-lt"/>
                <a:cs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890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A55858F-A24F-46CF-8F00-698F363A0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4816" y="994533"/>
            <a:ext cx="9634011" cy="1325563"/>
          </a:xfrm>
        </p:spPr>
        <p:txBody>
          <a:bodyPr>
            <a:normAutofit/>
          </a:bodyPr>
          <a:lstStyle/>
          <a:p>
            <a:br>
              <a:rPr lang="en-US" dirty="0"/>
            </a:br>
            <a:endParaRPr lang="en-US" dirty="0"/>
          </a:p>
          <a:p>
            <a:endParaRPr lang="bg-BG" dirty="0"/>
          </a:p>
        </p:txBody>
      </p:sp>
      <p:pic>
        <p:nvPicPr>
          <p:cNvPr id="7" name="Картина 7" descr="Картина, която съдържа открито, град, нощ&#10;&#10;Описанието е генерирано автоматично">
            <a:extLst>
              <a:ext uri="{FF2B5EF4-FFF2-40B4-BE49-F238E27FC236}">
                <a16:creationId xmlns:a16="http://schemas.microsoft.com/office/drawing/2014/main" id="{5411879A-9FAB-4C54-9F23-6E08459C04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119" y="-5899"/>
            <a:ext cx="12197816" cy="6858563"/>
          </a:xfrm>
        </p:spPr>
      </p:pic>
    </p:spTree>
    <p:extLst>
      <p:ext uri="{BB962C8B-B14F-4D97-AF65-F5344CB8AC3E}">
        <p14:creationId xmlns:p14="http://schemas.microsoft.com/office/powerpoint/2010/main" val="2059501637"/>
      </p:ext>
    </p:extLst>
  </p:cSld>
  <p:clrMapOvr>
    <a:masterClrMapping/>
  </p:clrMapOvr>
</p:sld>
</file>

<file path=ppt/theme/theme1.xml><?xml version="1.0" encoding="utf-8"?>
<a:theme xmlns:a="http://schemas.openxmlformats.org/drawingml/2006/main" name="BohemianVTI">
  <a:themeElements>
    <a:clrScheme name="Boho">
      <a:dk1>
        <a:sysClr val="windowText" lastClr="000000"/>
      </a:dk1>
      <a:lt1>
        <a:sysClr val="window" lastClr="FFFFFF"/>
      </a:lt1>
      <a:dk2>
        <a:srgbClr val="323232"/>
      </a:dk2>
      <a:lt2>
        <a:srgbClr val="F4F1EF"/>
      </a:lt2>
      <a:accent1>
        <a:srgbClr val="8F4F58"/>
      </a:accent1>
      <a:accent2>
        <a:srgbClr val="D09182"/>
      </a:accent2>
      <a:accent3>
        <a:srgbClr val="C7A085"/>
      </a:accent3>
      <a:accent4>
        <a:srgbClr val="ADA085"/>
      </a:accent4>
      <a:accent5>
        <a:srgbClr val="5F787F"/>
      </a:accent5>
      <a:accent6>
        <a:srgbClr val="5A6768"/>
      </a:accent6>
      <a:hlink>
        <a:srgbClr val="A25872"/>
      </a:hlink>
      <a:folHlink>
        <a:srgbClr val="667A7E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7D034FD7B0A54A825FCDB3894DAE0F" ma:contentTypeVersion="2" ma:contentTypeDescription="Създаване на нов документ" ma:contentTypeScope="" ma:versionID="1a4488a5b342a6d7c6c388ab71b811c2">
  <xsd:schema xmlns:xsd="http://www.w3.org/2001/XMLSchema" xmlns:xs="http://www.w3.org/2001/XMLSchema" xmlns:p="http://schemas.microsoft.com/office/2006/metadata/properties" xmlns:ns2="492b9037-c1b9-4bf6-8c82-1947420f71d7" targetNamespace="http://schemas.microsoft.com/office/2006/metadata/properties" ma:root="true" ma:fieldsID="2ba08538efb6b9fea801f7d6c143e90f" ns2:_="">
    <xsd:import namespace="492b9037-c1b9-4bf6-8c82-1947420f71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2b9037-c1b9-4bf6-8c82-1947420f71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ъдържание"/>
        <xsd:element ref="dc:title" minOccurs="0" maxOccurs="1" ma:index="4" ma:displayName="Заглав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F916160-A479-453A-B6F4-771F14DAA459}"/>
</file>

<file path=customXml/itemProps2.xml><?xml version="1.0" encoding="utf-8"?>
<ds:datastoreItem xmlns:ds="http://schemas.openxmlformats.org/officeDocument/2006/customXml" ds:itemID="{D004E07C-7663-478D-AF41-F62757A66970}"/>
</file>

<file path=customXml/itemProps3.xml><?xml version="1.0" encoding="utf-8"?>
<ds:datastoreItem xmlns:ds="http://schemas.openxmlformats.org/officeDocument/2006/customXml" ds:itemID="{180E3B7B-EAE8-4BBF-A2E9-CADA3D3641E7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 екран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9</vt:i4>
      </vt:variant>
    </vt:vector>
  </HeadingPairs>
  <TitlesOfParts>
    <vt:vector size="10" baseType="lpstr">
      <vt:lpstr>BohemianVTI</vt:lpstr>
      <vt:lpstr>Repair and technical maintenance at the hotel</vt:lpstr>
      <vt:lpstr>Презентация на PowerPoint</vt:lpstr>
      <vt:lpstr>ROUTINE MAINTENANCE</vt:lpstr>
      <vt:lpstr>PREVENTIVE MAINTENANCE</vt:lpstr>
      <vt:lpstr>Презентация на PowerPoint</vt:lpstr>
      <vt:lpstr>SCHEDULED MAINTENANCE</vt:lpstr>
      <vt:lpstr>EMERGENCY AND BREAKDOWN MAINTENANCE</vt:lpstr>
      <vt:lpstr>Презентация на PowerPoint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/>
  <cp:lastModifiedBy/>
  <cp:revision>76</cp:revision>
  <dcterms:created xsi:type="dcterms:W3CDTF">2021-03-05T20:03:06Z</dcterms:created>
  <dcterms:modified xsi:type="dcterms:W3CDTF">2021-03-05T20:30:18Z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0x010100707D034FD7B0A54A825FCDB3894DAE0F</vt:lpwstr>
  </property>
</Properties>
</file>