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40DC3-406A-4C8D-8ADA-CC1EF66E4209}" v="204" dt="2021-03-16T09:35:05.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6" d="100"/>
          <a:sy n="116" d="100"/>
        </p:scale>
        <p:origin x="-14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vield servield" userId="6d2c19831d17214b" providerId="Windows Live" clId="Web-{EC440DC3-406A-4C8D-8ADA-CC1EF66E4209}"/>
    <pc:docChg chg="addSld modSld addMainMaster delMainMaster">
      <pc:chgData name="servield servield" userId="6d2c19831d17214b" providerId="Windows Live" clId="Web-{EC440DC3-406A-4C8D-8ADA-CC1EF66E4209}" dt="2021-03-16T09:35:04.313" v="118" actId="1076"/>
      <pc:docMkLst>
        <pc:docMk/>
      </pc:docMkLst>
      <pc:sldChg chg="addSp delSp modSp mod setBg modClrScheme chgLayout">
        <pc:chgData name="servield servield" userId="6d2c19831d17214b" providerId="Windows Live" clId="Web-{EC440DC3-406A-4C8D-8ADA-CC1EF66E4209}" dt="2021-03-16T09:01:15.137" v="14" actId="20577"/>
        <pc:sldMkLst>
          <pc:docMk/>
          <pc:sldMk cId="109857222" sldId="256"/>
        </pc:sldMkLst>
        <pc:spChg chg="mod">
          <ac:chgData name="servield servield" userId="6d2c19831d17214b" providerId="Windows Live" clId="Web-{EC440DC3-406A-4C8D-8ADA-CC1EF66E4209}" dt="2021-03-16T09:01:05.074" v="7" actId="20577"/>
          <ac:spMkLst>
            <pc:docMk/>
            <pc:sldMk cId="109857222" sldId="256"/>
            <ac:spMk id="2" creationId="{00000000-0000-0000-0000-000000000000}"/>
          </ac:spMkLst>
        </pc:spChg>
        <pc:spChg chg="mod">
          <ac:chgData name="servield servield" userId="6d2c19831d17214b" providerId="Windows Live" clId="Web-{EC440DC3-406A-4C8D-8ADA-CC1EF66E4209}" dt="2021-03-16T09:01:15.137" v="14" actId="20577"/>
          <ac:spMkLst>
            <pc:docMk/>
            <pc:sldMk cId="109857222" sldId="256"/>
            <ac:spMk id="3" creationId="{00000000-0000-0000-0000-000000000000}"/>
          </ac:spMkLst>
        </pc:spChg>
        <pc:spChg chg="add del">
          <ac:chgData name="servield servield" userId="6d2c19831d17214b" providerId="Windows Live" clId="Web-{EC440DC3-406A-4C8D-8ADA-CC1EF66E4209}" dt="2021-03-16T09:00:32.714" v="1"/>
          <ac:spMkLst>
            <pc:docMk/>
            <pc:sldMk cId="109857222" sldId="256"/>
            <ac:spMk id="8" creationId="{750EC4DE-F284-4544-AAF6-428F8EF2D3E8}"/>
          </ac:spMkLst>
        </pc:spChg>
        <pc:spChg chg="add">
          <ac:chgData name="servield servield" userId="6d2c19831d17214b" providerId="Windows Live" clId="Web-{EC440DC3-406A-4C8D-8ADA-CC1EF66E4209}" dt="2021-03-16T09:00:33.527" v="2"/>
          <ac:spMkLst>
            <pc:docMk/>
            <pc:sldMk cId="109857222" sldId="256"/>
            <ac:spMk id="9" creationId="{E2748806-3AF5-4078-830A-C1F26BF1B200}"/>
          </ac:spMkLst>
        </pc:spChg>
        <pc:spChg chg="add del">
          <ac:chgData name="servield servield" userId="6d2c19831d17214b" providerId="Windows Live" clId="Web-{EC440DC3-406A-4C8D-8ADA-CC1EF66E4209}" dt="2021-03-16T09:00:32.714" v="1"/>
          <ac:spMkLst>
            <pc:docMk/>
            <pc:sldMk cId="109857222" sldId="256"/>
            <ac:spMk id="10" creationId="{DA61C1F0-A277-4B62-82D2-FBE805E4095C}"/>
          </ac:spMkLst>
        </pc:spChg>
        <pc:spChg chg="add">
          <ac:chgData name="servield servield" userId="6d2c19831d17214b" providerId="Windows Live" clId="Web-{EC440DC3-406A-4C8D-8ADA-CC1EF66E4209}" dt="2021-03-16T09:00:33.527" v="2"/>
          <ac:spMkLst>
            <pc:docMk/>
            <pc:sldMk cId="109857222" sldId="256"/>
            <ac:spMk id="11" creationId="{BF991FCB-5132-414C-B377-526F56121B69}"/>
          </ac:spMkLst>
        </pc:spChg>
        <pc:spChg chg="add del">
          <ac:chgData name="servield servield" userId="6d2c19831d17214b" providerId="Windows Live" clId="Web-{EC440DC3-406A-4C8D-8ADA-CC1EF66E4209}" dt="2021-03-16T09:00:32.714" v="1"/>
          <ac:spMkLst>
            <pc:docMk/>
            <pc:sldMk cId="109857222" sldId="256"/>
            <ac:spMk id="12" creationId="{F0512BFB-6618-49CF-88ED-49005831804D}"/>
          </ac:spMkLst>
        </pc:spChg>
        <pc:spChg chg="add">
          <ac:chgData name="servield servield" userId="6d2c19831d17214b" providerId="Windows Live" clId="Web-{EC440DC3-406A-4C8D-8ADA-CC1EF66E4209}" dt="2021-03-16T09:00:33.527" v="2"/>
          <ac:spMkLst>
            <pc:docMk/>
            <pc:sldMk cId="109857222" sldId="256"/>
            <ac:spMk id="13" creationId="{F23DAFF7-4C98-4E0E-8986-198D54B6C1F0}"/>
          </ac:spMkLst>
        </pc:spChg>
        <pc:spChg chg="add del">
          <ac:chgData name="servield servield" userId="6d2c19831d17214b" providerId="Windows Live" clId="Web-{EC440DC3-406A-4C8D-8ADA-CC1EF66E4209}" dt="2021-03-16T09:00:32.714" v="1"/>
          <ac:spMkLst>
            <pc:docMk/>
            <pc:sldMk cId="109857222" sldId="256"/>
            <ac:spMk id="14" creationId="{C86A6268-2941-4E74-AE5F-8CC7FB7A7C08}"/>
          </ac:spMkLst>
        </pc:spChg>
        <pc:spChg chg="add">
          <ac:chgData name="servield servield" userId="6d2c19831d17214b" providerId="Windows Live" clId="Web-{EC440DC3-406A-4C8D-8ADA-CC1EF66E4209}" dt="2021-03-16T09:00:33.527" v="2"/>
          <ac:spMkLst>
            <pc:docMk/>
            <pc:sldMk cId="109857222" sldId="256"/>
            <ac:spMk id="15" creationId="{EA095E96-319D-4055-AD99-41FEB4030044}"/>
          </ac:spMkLst>
        </pc:spChg>
        <pc:spChg chg="add del">
          <ac:chgData name="servield servield" userId="6d2c19831d17214b" providerId="Windows Live" clId="Web-{EC440DC3-406A-4C8D-8ADA-CC1EF66E4209}" dt="2021-03-16T09:00:32.714" v="1"/>
          <ac:spMkLst>
            <pc:docMk/>
            <pc:sldMk cId="109857222" sldId="256"/>
            <ac:spMk id="16" creationId="{A8BF747D-E4A5-425D-A0CC-D75559A856CA}"/>
          </ac:spMkLst>
        </pc:spChg>
        <pc:spChg chg="add">
          <ac:chgData name="servield servield" userId="6d2c19831d17214b" providerId="Windows Live" clId="Web-{EC440DC3-406A-4C8D-8ADA-CC1EF66E4209}" dt="2021-03-16T09:00:33.527" v="2"/>
          <ac:spMkLst>
            <pc:docMk/>
            <pc:sldMk cId="109857222" sldId="256"/>
            <ac:spMk id="17" creationId="{E5EBF7A8-B42B-4EC3-B442-9B2D1902A785}"/>
          </ac:spMkLst>
        </pc:spChg>
        <pc:spChg chg="add del">
          <ac:chgData name="servield servield" userId="6d2c19831d17214b" providerId="Windows Live" clId="Web-{EC440DC3-406A-4C8D-8ADA-CC1EF66E4209}" dt="2021-03-16T09:00:32.714" v="1"/>
          <ac:spMkLst>
            <pc:docMk/>
            <pc:sldMk cId="109857222" sldId="256"/>
            <ac:spMk id="18" creationId="{377EEE43-07DA-416C-BA88-38EC03D9BB06}"/>
          </ac:spMkLst>
        </pc:spChg>
        <pc:picChg chg="add">
          <ac:chgData name="servield servield" userId="6d2c19831d17214b" providerId="Windows Live" clId="Web-{EC440DC3-406A-4C8D-8ADA-CC1EF66E4209}" dt="2021-03-16T09:00:33.527" v="2"/>
          <ac:picMkLst>
            <pc:docMk/>
            <pc:sldMk cId="109857222" sldId="256"/>
            <ac:picMk id="4" creationId="{46BE9252-8F92-4A7C-83E5-8ACB3990F898}"/>
          </ac:picMkLst>
        </pc:picChg>
      </pc:sldChg>
      <pc:sldChg chg="modSp new addAnim modAnim">
        <pc:chgData name="servield servield" userId="6d2c19831d17214b" providerId="Windows Live" clId="Web-{EC440DC3-406A-4C8D-8ADA-CC1EF66E4209}" dt="2021-03-16T09:02:45.091" v="26"/>
        <pc:sldMkLst>
          <pc:docMk/>
          <pc:sldMk cId="3386875130" sldId="257"/>
        </pc:sldMkLst>
        <pc:spChg chg="mod">
          <ac:chgData name="servield servield" userId="6d2c19831d17214b" providerId="Windows Live" clId="Web-{EC440DC3-406A-4C8D-8ADA-CC1EF66E4209}" dt="2021-03-16T09:01:46.418" v="17" actId="1076"/>
          <ac:spMkLst>
            <pc:docMk/>
            <pc:sldMk cId="3386875130" sldId="257"/>
            <ac:spMk id="2" creationId="{5AB11006-4D5C-4C8F-BDAB-BDC3AE380F67}"/>
          </ac:spMkLst>
        </pc:spChg>
        <pc:spChg chg="mod">
          <ac:chgData name="servield servield" userId="6d2c19831d17214b" providerId="Windows Live" clId="Web-{EC440DC3-406A-4C8D-8ADA-CC1EF66E4209}" dt="2021-03-16T09:02:35.562" v="22" actId="1076"/>
          <ac:spMkLst>
            <pc:docMk/>
            <pc:sldMk cId="3386875130" sldId="257"/>
            <ac:spMk id="3" creationId="{2CF89B63-CCCF-4DB0-BAC3-AF6E486227CC}"/>
          </ac:spMkLst>
        </pc:spChg>
      </pc:sldChg>
      <pc:sldChg chg="modSp new addAnim modAnim">
        <pc:chgData name="servield servield" userId="6d2c19831d17214b" providerId="Windows Live" clId="Web-{EC440DC3-406A-4C8D-8ADA-CC1EF66E4209}" dt="2021-03-16T09:11:37.101" v="43"/>
        <pc:sldMkLst>
          <pc:docMk/>
          <pc:sldMk cId="2565205079" sldId="258"/>
        </pc:sldMkLst>
        <pc:spChg chg="mod">
          <ac:chgData name="servield servield" userId="6d2c19831d17214b" providerId="Windows Live" clId="Web-{EC440DC3-406A-4C8D-8ADA-CC1EF66E4209}" dt="2021-03-16T09:03:04.435" v="29" actId="1076"/>
          <ac:spMkLst>
            <pc:docMk/>
            <pc:sldMk cId="2565205079" sldId="258"/>
            <ac:spMk id="2" creationId="{DF78EAB8-30CE-4704-9994-275C93F21300}"/>
          </ac:spMkLst>
        </pc:spChg>
        <pc:spChg chg="mod">
          <ac:chgData name="servield servield" userId="6d2c19831d17214b" providerId="Windows Live" clId="Web-{EC440DC3-406A-4C8D-8ADA-CC1EF66E4209}" dt="2021-03-16T09:03:20.467" v="32" actId="1076"/>
          <ac:spMkLst>
            <pc:docMk/>
            <pc:sldMk cId="2565205079" sldId="258"/>
            <ac:spMk id="3" creationId="{561EBAC3-684A-4FDF-8A59-A773561E8538}"/>
          </ac:spMkLst>
        </pc:spChg>
      </pc:sldChg>
      <pc:sldChg chg="modSp new addAnim modAnim">
        <pc:chgData name="servield servield" userId="6d2c19831d17214b" providerId="Windows Live" clId="Web-{EC440DC3-406A-4C8D-8ADA-CC1EF66E4209}" dt="2021-03-16T09:11:49.913" v="47"/>
        <pc:sldMkLst>
          <pc:docMk/>
          <pc:sldMk cId="4090248957" sldId="259"/>
        </pc:sldMkLst>
        <pc:spChg chg="mod">
          <ac:chgData name="servield servield" userId="6d2c19831d17214b" providerId="Windows Live" clId="Web-{EC440DC3-406A-4C8D-8ADA-CC1EF66E4209}" dt="2021-03-16T09:08:00.909" v="36" actId="1076"/>
          <ac:spMkLst>
            <pc:docMk/>
            <pc:sldMk cId="4090248957" sldId="259"/>
            <ac:spMk id="2" creationId="{9F7E2E24-B308-41CC-A058-62D07A8081C7}"/>
          </ac:spMkLst>
        </pc:spChg>
        <pc:spChg chg="mod">
          <ac:chgData name="servield servield" userId="6d2c19831d17214b" providerId="Windows Live" clId="Web-{EC440DC3-406A-4C8D-8ADA-CC1EF66E4209}" dt="2021-03-16T09:11:29.335" v="39" actId="1076"/>
          <ac:spMkLst>
            <pc:docMk/>
            <pc:sldMk cId="4090248957" sldId="259"/>
            <ac:spMk id="3" creationId="{2E70784A-6F48-40A8-B07F-8F41AFF56EBF}"/>
          </ac:spMkLst>
        </pc:spChg>
      </pc:sldChg>
      <pc:sldChg chg="modSp new addAnim modAnim">
        <pc:chgData name="servield servield" userId="6d2c19831d17214b" providerId="Windows Live" clId="Web-{EC440DC3-406A-4C8D-8ADA-CC1EF66E4209}" dt="2021-03-16T09:32:32.685" v="92"/>
        <pc:sldMkLst>
          <pc:docMk/>
          <pc:sldMk cId="1906325687" sldId="260"/>
        </pc:sldMkLst>
        <pc:spChg chg="mod">
          <ac:chgData name="servield servield" userId="6d2c19831d17214b" providerId="Windows Live" clId="Web-{EC440DC3-406A-4C8D-8ADA-CC1EF66E4209}" dt="2021-03-16T09:20:41.923" v="51" actId="1076"/>
          <ac:spMkLst>
            <pc:docMk/>
            <pc:sldMk cId="1906325687" sldId="260"/>
            <ac:spMk id="2" creationId="{0670787C-30F5-4591-AB12-CCCDC2DA6096}"/>
          </ac:spMkLst>
        </pc:spChg>
        <pc:spChg chg="mod">
          <ac:chgData name="servield servield" userId="6d2c19831d17214b" providerId="Windows Live" clId="Web-{EC440DC3-406A-4C8D-8ADA-CC1EF66E4209}" dt="2021-03-16T09:20:52.735" v="53" actId="1076"/>
          <ac:spMkLst>
            <pc:docMk/>
            <pc:sldMk cId="1906325687" sldId="260"/>
            <ac:spMk id="3" creationId="{8548E22F-ECF7-4C2C-9913-951778E84FE9}"/>
          </ac:spMkLst>
        </pc:spChg>
      </pc:sldChg>
      <pc:sldChg chg="modSp new addAnim modAnim">
        <pc:chgData name="servield servield" userId="6d2c19831d17214b" providerId="Windows Live" clId="Web-{EC440DC3-406A-4C8D-8ADA-CC1EF66E4209}" dt="2021-03-16T09:32:38.966" v="96"/>
        <pc:sldMkLst>
          <pc:docMk/>
          <pc:sldMk cId="2997022231" sldId="261"/>
        </pc:sldMkLst>
        <pc:spChg chg="mod">
          <ac:chgData name="servield servield" userId="6d2c19831d17214b" providerId="Windows Live" clId="Web-{EC440DC3-406A-4C8D-8ADA-CC1EF66E4209}" dt="2021-03-16T09:25:21.021" v="56" actId="1076"/>
          <ac:spMkLst>
            <pc:docMk/>
            <pc:sldMk cId="2997022231" sldId="261"/>
            <ac:spMk id="2" creationId="{911B3E96-F206-4582-A7D5-81FF3800B521}"/>
          </ac:spMkLst>
        </pc:spChg>
        <pc:spChg chg="mod">
          <ac:chgData name="servield servield" userId="6d2c19831d17214b" providerId="Windows Live" clId="Web-{EC440DC3-406A-4C8D-8ADA-CC1EF66E4209}" dt="2021-03-16T09:25:29.350" v="59" actId="1076"/>
          <ac:spMkLst>
            <pc:docMk/>
            <pc:sldMk cId="2997022231" sldId="261"/>
            <ac:spMk id="3" creationId="{5052F41B-EE21-4D8B-ABCE-04730FD40A41}"/>
          </ac:spMkLst>
        </pc:spChg>
      </pc:sldChg>
      <pc:sldChg chg="modSp new addAnim modAnim">
        <pc:chgData name="servield servield" userId="6d2c19831d17214b" providerId="Windows Live" clId="Web-{EC440DC3-406A-4C8D-8ADA-CC1EF66E4209}" dt="2021-03-16T09:32:48.904" v="100"/>
        <pc:sldMkLst>
          <pc:docMk/>
          <pc:sldMk cId="869836559" sldId="262"/>
        </pc:sldMkLst>
        <pc:spChg chg="mod">
          <ac:chgData name="servield servield" userId="6d2c19831d17214b" providerId="Windows Live" clId="Web-{EC440DC3-406A-4C8D-8ADA-CC1EF66E4209}" dt="2021-03-16T09:28:14.368" v="68" actId="1076"/>
          <ac:spMkLst>
            <pc:docMk/>
            <pc:sldMk cId="869836559" sldId="262"/>
            <ac:spMk id="2" creationId="{0EFD3E22-8C77-45FD-8B13-D935B3A504BD}"/>
          </ac:spMkLst>
        </pc:spChg>
        <pc:spChg chg="mod">
          <ac:chgData name="servield servield" userId="6d2c19831d17214b" providerId="Windows Live" clId="Web-{EC440DC3-406A-4C8D-8ADA-CC1EF66E4209}" dt="2021-03-16T09:26:56.585" v="66" actId="1076"/>
          <ac:spMkLst>
            <pc:docMk/>
            <pc:sldMk cId="869836559" sldId="262"/>
            <ac:spMk id="3" creationId="{7F4B4621-B866-4065-964B-58C319D7C121}"/>
          </ac:spMkLst>
        </pc:spChg>
      </pc:sldChg>
      <pc:sldChg chg="modSp new addAnim modAnim">
        <pc:chgData name="servield servield" userId="6d2c19831d17214b" providerId="Windows Live" clId="Web-{EC440DC3-406A-4C8D-8ADA-CC1EF66E4209}" dt="2021-03-16T09:32:56.186" v="104"/>
        <pc:sldMkLst>
          <pc:docMk/>
          <pc:sldMk cId="155965442" sldId="263"/>
        </pc:sldMkLst>
        <pc:spChg chg="mod">
          <ac:chgData name="servield servield" userId="6d2c19831d17214b" providerId="Windows Live" clId="Web-{EC440DC3-406A-4C8D-8ADA-CC1EF66E4209}" dt="2021-03-16T09:29:06.619" v="75" actId="1076"/>
          <ac:spMkLst>
            <pc:docMk/>
            <pc:sldMk cId="155965442" sldId="263"/>
            <ac:spMk id="2" creationId="{88014CC8-3895-4EBA-B860-7D40554DD8B5}"/>
          </ac:spMkLst>
        </pc:spChg>
        <pc:spChg chg="mod">
          <ac:chgData name="servield servield" userId="6d2c19831d17214b" providerId="Windows Live" clId="Web-{EC440DC3-406A-4C8D-8ADA-CC1EF66E4209}" dt="2021-03-16T09:29:03.791" v="74" actId="1076"/>
          <ac:spMkLst>
            <pc:docMk/>
            <pc:sldMk cId="155965442" sldId="263"/>
            <ac:spMk id="3" creationId="{2941347D-C646-4E23-8F29-056B1B818BD2}"/>
          </ac:spMkLst>
        </pc:spChg>
      </pc:sldChg>
      <pc:sldChg chg="modSp new addAnim modAnim">
        <pc:chgData name="servield servield" userId="6d2c19831d17214b" providerId="Windows Live" clId="Web-{EC440DC3-406A-4C8D-8ADA-CC1EF66E4209}" dt="2021-03-16T09:33:05.264" v="108"/>
        <pc:sldMkLst>
          <pc:docMk/>
          <pc:sldMk cId="3479159569" sldId="264"/>
        </pc:sldMkLst>
        <pc:spChg chg="mod">
          <ac:chgData name="servield servield" userId="6d2c19831d17214b" providerId="Windows Live" clId="Web-{EC440DC3-406A-4C8D-8ADA-CC1EF66E4209}" dt="2021-03-16T09:31:07.934" v="79" actId="1076"/>
          <ac:spMkLst>
            <pc:docMk/>
            <pc:sldMk cId="3479159569" sldId="264"/>
            <ac:spMk id="2" creationId="{24920EEC-CA3D-497D-A6B3-DCA0701194E9}"/>
          </ac:spMkLst>
        </pc:spChg>
        <pc:spChg chg="mod">
          <ac:chgData name="servield servield" userId="6d2c19831d17214b" providerId="Windows Live" clId="Web-{EC440DC3-406A-4C8D-8ADA-CC1EF66E4209}" dt="2021-03-16T09:31:08.106" v="82" actId="1076"/>
          <ac:spMkLst>
            <pc:docMk/>
            <pc:sldMk cId="3479159569" sldId="264"/>
            <ac:spMk id="3" creationId="{204509BB-7E31-4376-8FAA-67A2E1124D4A}"/>
          </ac:spMkLst>
        </pc:spChg>
      </pc:sldChg>
      <pc:sldChg chg="modSp new addAnim modAnim">
        <pc:chgData name="servield servield" userId="6d2c19831d17214b" providerId="Windows Live" clId="Web-{EC440DC3-406A-4C8D-8ADA-CC1EF66E4209}" dt="2021-03-16T09:33:16.295" v="112"/>
        <pc:sldMkLst>
          <pc:docMk/>
          <pc:sldMk cId="3379892916" sldId="265"/>
        </pc:sldMkLst>
        <pc:spChg chg="mod">
          <ac:chgData name="servield servield" userId="6d2c19831d17214b" providerId="Windows Live" clId="Web-{EC440DC3-406A-4C8D-8ADA-CC1EF66E4209}" dt="2021-03-16T09:31:41.544" v="86" actId="1076"/>
          <ac:spMkLst>
            <pc:docMk/>
            <pc:sldMk cId="3379892916" sldId="265"/>
            <ac:spMk id="2" creationId="{C7E063EE-0D58-47D4-AD36-A53DAE4E653E}"/>
          </ac:spMkLst>
        </pc:spChg>
        <pc:spChg chg="mod">
          <ac:chgData name="servield servield" userId="6d2c19831d17214b" providerId="Windows Live" clId="Web-{EC440DC3-406A-4C8D-8ADA-CC1EF66E4209}" dt="2021-03-16T09:31:52.059" v="88" actId="1076"/>
          <ac:spMkLst>
            <pc:docMk/>
            <pc:sldMk cId="3379892916" sldId="265"/>
            <ac:spMk id="3" creationId="{D4E51316-E6A3-4827-B5E7-D837B1DF57BF}"/>
          </ac:spMkLst>
        </pc:spChg>
      </pc:sldChg>
      <pc:sldChg chg="modSp new">
        <pc:chgData name="servield servield" userId="6d2c19831d17214b" providerId="Windows Live" clId="Web-{EC440DC3-406A-4C8D-8ADA-CC1EF66E4209}" dt="2021-03-16T09:35:04.313" v="118" actId="1076"/>
        <pc:sldMkLst>
          <pc:docMk/>
          <pc:sldMk cId="755334242" sldId="266"/>
        </pc:sldMkLst>
        <pc:spChg chg="mod">
          <ac:chgData name="servield servield" userId="6d2c19831d17214b" providerId="Windows Live" clId="Web-{EC440DC3-406A-4C8D-8ADA-CC1EF66E4209}" dt="2021-03-16T09:34:54.313" v="116" actId="1076"/>
          <ac:spMkLst>
            <pc:docMk/>
            <pc:sldMk cId="755334242" sldId="266"/>
            <ac:spMk id="2" creationId="{B848FF7E-C159-4364-AFC5-8BD00C96764F}"/>
          </ac:spMkLst>
        </pc:spChg>
        <pc:spChg chg="mod">
          <ac:chgData name="servield servield" userId="6d2c19831d17214b" providerId="Windows Live" clId="Web-{EC440DC3-406A-4C8D-8ADA-CC1EF66E4209}" dt="2021-03-16T09:35:04.313" v="118" actId="1076"/>
          <ac:spMkLst>
            <pc:docMk/>
            <pc:sldMk cId="755334242" sldId="266"/>
            <ac:spMk id="3" creationId="{5AD68D15-EAAB-407E-ADA5-3C0E7EA290C7}"/>
          </ac:spMkLst>
        </pc:spChg>
      </pc:sldChg>
      <pc:sldMasterChg chg="add del addSldLayout delSldLayout">
        <pc:chgData name="servield servield" userId="6d2c19831d17214b" providerId="Windows Live" clId="Web-{EC440DC3-406A-4C8D-8ADA-CC1EF66E4209}" dt="2021-03-16T09:00:33.527" v="2"/>
        <pc:sldMasterMkLst>
          <pc:docMk/>
          <pc:sldMasterMk cId="2460954070" sldId="2147483660"/>
        </pc:sldMasterMkLst>
        <pc:sldLayoutChg chg="add del">
          <pc:chgData name="servield servield" userId="6d2c19831d17214b" providerId="Windows Live" clId="Web-{EC440DC3-406A-4C8D-8ADA-CC1EF66E4209}" dt="2021-03-16T09:00:33.527" v="2"/>
          <pc:sldLayoutMkLst>
            <pc:docMk/>
            <pc:sldMasterMk cId="2460954070" sldId="2147483660"/>
            <pc:sldLayoutMk cId="2385387890" sldId="2147483661"/>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949138452" sldId="2147483662"/>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2591524520" sldId="2147483663"/>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1203092039" sldId="2147483664"/>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3733172339" sldId="2147483665"/>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3210312558" sldId="2147483666"/>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3146388984" sldId="2147483667"/>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3171841454" sldId="2147483668"/>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1718958274" sldId="2147483669"/>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2202905451" sldId="2147483670"/>
          </pc:sldLayoutMkLst>
        </pc:sldLayoutChg>
        <pc:sldLayoutChg chg="add del">
          <pc:chgData name="servield servield" userId="6d2c19831d17214b" providerId="Windows Live" clId="Web-{EC440DC3-406A-4C8D-8ADA-CC1EF66E4209}" dt="2021-03-16T09:00:33.527" v="2"/>
          <pc:sldLayoutMkLst>
            <pc:docMk/>
            <pc:sldMasterMk cId="2460954070" sldId="2147483660"/>
            <pc:sldLayoutMk cId="3479445657" sldId="2147483671"/>
          </pc:sldLayoutMkLst>
        </pc:sldLayoutChg>
      </pc:sldMasterChg>
      <pc:sldMasterChg chg="add replId addSldLayout">
        <pc:chgData name="servield servield" userId="6d2c19831d17214b" providerId="Windows Live" clId="Web-{EC440DC3-406A-4C8D-8ADA-CC1EF66E4209}" dt="2021-03-16T09:00:33.527" v="2"/>
        <pc:sldMasterMkLst>
          <pc:docMk/>
          <pc:sldMasterMk cId="1626372936" sldId="2147483672"/>
        </pc:sldMasterMkLst>
        <pc:sldLayoutChg chg="add">
          <pc:chgData name="servield servield" userId="6d2c19831d17214b" providerId="Windows Live" clId="Web-{EC440DC3-406A-4C8D-8ADA-CC1EF66E4209}" dt="2021-03-16T09:00:33.527" v="2"/>
          <pc:sldLayoutMkLst>
            <pc:docMk/>
            <pc:sldMasterMk cId="1626372936" sldId="2147483672"/>
            <pc:sldLayoutMk cId="3764686320" sldId="2147483673"/>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1480416160" sldId="2147483674"/>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640840372" sldId="2147483675"/>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2894144383" sldId="2147483676"/>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2099983481" sldId="2147483677"/>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3222907284" sldId="2147483678"/>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2190943103" sldId="2147483679"/>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3325774065" sldId="2147483680"/>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1027018108" sldId="2147483681"/>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1753340813" sldId="2147483682"/>
          </pc:sldLayoutMkLst>
        </pc:sldLayoutChg>
        <pc:sldLayoutChg chg="add replId">
          <pc:chgData name="servield servield" userId="6d2c19831d17214b" providerId="Windows Live" clId="Web-{EC440DC3-406A-4C8D-8ADA-CC1EF66E4209}" dt="2021-03-16T09:00:33.527" v="2"/>
          <pc:sldLayoutMkLst>
            <pc:docMk/>
            <pc:sldMasterMk cId="1626372936" sldId="2147483672"/>
            <pc:sldLayoutMk cId="4134941472" sldId="2147483683"/>
          </pc:sldLayoutMkLst>
        </pc:sldLayoutChg>
      </pc:sldMasterChg>
      <pc:sldMasterChg chg="add del addSldLayout delSldLayout">
        <pc:chgData name="servield servield" userId="6d2c19831d17214b" providerId="Windows Live" clId="Web-{EC440DC3-406A-4C8D-8ADA-CC1EF66E4209}" dt="2021-03-16T09:00:32.714" v="1"/>
        <pc:sldMasterMkLst>
          <pc:docMk/>
          <pc:sldMasterMk cId="463881266" sldId="2147483685"/>
        </pc:sldMasterMkLst>
        <pc:sldLayoutChg chg="add del">
          <pc:chgData name="servield servield" userId="6d2c19831d17214b" providerId="Windows Live" clId="Web-{EC440DC3-406A-4C8D-8ADA-CC1EF66E4209}" dt="2021-03-16T09:00:32.714" v="1"/>
          <pc:sldLayoutMkLst>
            <pc:docMk/>
            <pc:sldMasterMk cId="463881266" sldId="2147483685"/>
            <pc:sldLayoutMk cId="973039835" sldId="2147483674"/>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1800740058" sldId="2147483675"/>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1584046597" sldId="2147483676"/>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1086135936" sldId="2147483677"/>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1349969255" sldId="2147483678"/>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4249164596" sldId="2147483679"/>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1346305819" sldId="2147483680"/>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4122916910" sldId="2147483681"/>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3859830363" sldId="2147483682"/>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597620012" sldId="2147483683"/>
          </pc:sldLayoutMkLst>
        </pc:sldLayoutChg>
        <pc:sldLayoutChg chg="add del">
          <pc:chgData name="servield servield" userId="6d2c19831d17214b" providerId="Windows Live" clId="Web-{EC440DC3-406A-4C8D-8ADA-CC1EF66E4209}" dt="2021-03-16T09:00:32.714" v="1"/>
          <pc:sldLayoutMkLst>
            <pc:docMk/>
            <pc:sldMasterMk cId="463881266" sldId="2147483685"/>
            <pc:sldLayoutMk cId="4011715498" sldId="214748368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xmlns=""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3/16/2021</a:t>
            </a:fld>
            <a:endParaRPr lang="en-US"/>
          </a:p>
        </p:txBody>
      </p:sp>
      <p:sp>
        <p:nvSpPr>
          <p:cNvPr id="5" name="Footer Placeholder 4">
            <a:extLst>
              <a:ext uri="{FF2B5EF4-FFF2-40B4-BE49-F238E27FC236}">
                <a16:creationId xmlns:a16="http://schemas.microsoft.com/office/drawing/2014/main" xmlns=""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xmlns=""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413494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05B1B-77FE-4BFC-BF87-87DA989F0082}"/>
              </a:ext>
            </a:extLst>
          </p:cNvPr>
          <p:cNvSpPr>
            <a:spLocks noGrp="1"/>
          </p:cNvSpPr>
          <p:nvPr>
            <p:ph type="dt" sz="half" idx="10"/>
          </p:nvPr>
        </p:nvSpPr>
        <p:spPr/>
        <p:txBody>
          <a:bodyPr/>
          <a:lstStyle/>
          <a:p>
            <a:fld id="{4C559632-1575-4E14-B53B-3DC3D5ED3947}" type="datetime1">
              <a:rPr lang="en-US" smtClean="0"/>
              <a:pPr/>
              <a:t>3/16/2021</a:t>
            </a:fld>
            <a:endParaRPr lang="en-US"/>
          </a:p>
        </p:txBody>
      </p:sp>
      <p:sp>
        <p:nvSpPr>
          <p:cNvPr id="5" name="Footer Placeholder 4">
            <a:extLst>
              <a:ext uri="{FF2B5EF4-FFF2-40B4-BE49-F238E27FC236}">
                <a16:creationId xmlns:a16="http://schemas.microsoft.com/office/drawing/2014/main" xmlns=""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A55E8-88DC-4280-8E04-FF50FF8EDB5A}"/>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48041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DC126F-38E2-4425-861F-98ED432284BA}"/>
              </a:ext>
            </a:extLst>
          </p:cNvPr>
          <p:cNvSpPr>
            <a:spLocks noGrp="1"/>
          </p:cNvSpPr>
          <p:nvPr>
            <p:ph type="dt" sz="half" idx="10"/>
          </p:nvPr>
        </p:nvSpPr>
        <p:spPr/>
        <p:txBody>
          <a:bodyPr/>
          <a:lstStyle/>
          <a:p>
            <a:fld id="{CC4A6868-2568-4CC9-B302-F37117B01A6E}" type="datetime1">
              <a:rPr lang="en-US" smtClean="0"/>
              <a:pPr/>
              <a:t>3/16/2021</a:t>
            </a:fld>
            <a:endParaRPr lang="en-US"/>
          </a:p>
        </p:txBody>
      </p:sp>
      <p:sp>
        <p:nvSpPr>
          <p:cNvPr id="5" name="Footer Placeholder 4">
            <a:extLst>
              <a:ext uri="{FF2B5EF4-FFF2-40B4-BE49-F238E27FC236}">
                <a16:creationId xmlns:a16="http://schemas.microsoft.com/office/drawing/2014/main" xmlns=""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9E2295-A616-4D57-8800-7B7E213A8CC8}"/>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76468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E864CF5-F681-40C2-88CC-E02206C9CECB}"/>
              </a:ext>
            </a:extLst>
          </p:cNvPr>
          <p:cNvSpPr>
            <a:spLocks noGrp="1"/>
          </p:cNvSpPr>
          <p:nvPr>
            <p:ph type="dt" sz="half" idx="10"/>
          </p:nvPr>
        </p:nvSpPr>
        <p:spPr/>
        <p:txBody>
          <a:bodyPr/>
          <a:lstStyle/>
          <a:p>
            <a:fld id="{0055F08A-1E71-4B2B-BB49-E743F2903911}" type="datetime1">
              <a:rPr lang="en-US" smtClean="0"/>
              <a:pPr/>
              <a:t>3/16/2021</a:t>
            </a:fld>
            <a:endParaRPr lang="en-US" dirty="0"/>
          </a:p>
        </p:txBody>
      </p:sp>
      <p:sp>
        <p:nvSpPr>
          <p:cNvPr id="5" name="Footer Placeholder 4">
            <a:extLst>
              <a:ext uri="{FF2B5EF4-FFF2-40B4-BE49-F238E27FC236}">
                <a16:creationId xmlns:a16="http://schemas.microsoft.com/office/drawing/2014/main" xmlns=""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569D1-DB13-4BD9-8BA9-0DEAD98F893F}"/>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75334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02990E-9F0A-446A-B5B8-459CA8D98D92}"/>
              </a:ext>
            </a:extLst>
          </p:cNvPr>
          <p:cNvSpPr>
            <a:spLocks noGrp="1"/>
          </p:cNvSpPr>
          <p:nvPr>
            <p:ph type="dt" sz="half" idx="10"/>
          </p:nvPr>
        </p:nvSpPr>
        <p:spPr/>
        <p:txBody>
          <a:bodyPr/>
          <a:lstStyle/>
          <a:p>
            <a:fld id="{15417D9E-721A-44BB-8863-9873FE64DA75}" type="datetime1">
              <a:rPr lang="en-US" smtClean="0"/>
              <a:pPr/>
              <a:t>3/16/2021</a:t>
            </a:fld>
            <a:endParaRPr lang="en-US"/>
          </a:p>
        </p:txBody>
      </p:sp>
      <p:sp>
        <p:nvSpPr>
          <p:cNvPr id="5" name="Footer Placeholder 4">
            <a:extLst>
              <a:ext uri="{FF2B5EF4-FFF2-40B4-BE49-F238E27FC236}">
                <a16:creationId xmlns:a16="http://schemas.microsoft.com/office/drawing/2014/main" xmlns=""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FA71-74C3-44B8-A0AC-E18A1E76B43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02701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5B56FDA-C47A-4F4A-A364-BA60A25AB90A}"/>
              </a:ext>
            </a:extLst>
          </p:cNvPr>
          <p:cNvSpPr>
            <a:spLocks noGrp="1"/>
          </p:cNvSpPr>
          <p:nvPr>
            <p:ph type="dt" sz="half" idx="10"/>
          </p:nvPr>
        </p:nvSpPr>
        <p:spPr/>
        <p:txBody>
          <a:bodyPr/>
          <a:lstStyle/>
          <a:p>
            <a:fld id="{5F31DA2F-80B8-49CF-99FB-5ABCA53A607A}" type="datetime1">
              <a:rPr lang="en-US" smtClean="0"/>
              <a:pPr/>
              <a:t>3/16/2021</a:t>
            </a:fld>
            <a:endParaRPr lang="en-US"/>
          </a:p>
        </p:txBody>
      </p:sp>
      <p:sp>
        <p:nvSpPr>
          <p:cNvPr id="6" name="Footer Placeholder 5">
            <a:extLst>
              <a:ext uri="{FF2B5EF4-FFF2-40B4-BE49-F238E27FC236}">
                <a16:creationId xmlns:a16="http://schemas.microsoft.com/office/drawing/2014/main" xmlns=""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8FE31-B577-4017-8AFE-A8BA09596E9C}"/>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32577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93CB55-E9C1-4CE6-9B61-81B71475B960}"/>
              </a:ext>
            </a:extLst>
          </p:cNvPr>
          <p:cNvSpPr>
            <a:spLocks noGrp="1"/>
          </p:cNvSpPr>
          <p:nvPr>
            <p:ph type="dt" sz="half" idx="10"/>
          </p:nvPr>
        </p:nvSpPr>
        <p:spPr/>
        <p:txBody>
          <a:bodyPr/>
          <a:lstStyle/>
          <a:p>
            <a:fld id="{28852172-E6C9-4B6C-929A-A9DE3837BBF1}" type="datetime1">
              <a:rPr lang="en-US" smtClean="0"/>
              <a:pPr/>
              <a:t>3/16/2021</a:t>
            </a:fld>
            <a:endParaRPr lang="en-US"/>
          </a:p>
        </p:txBody>
      </p:sp>
      <p:sp>
        <p:nvSpPr>
          <p:cNvPr id="8" name="Footer Placeholder 7">
            <a:extLst>
              <a:ext uri="{FF2B5EF4-FFF2-40B4-BE49-F238E27FC236}">
                <a16:creationId xmlns:a16="http://schemas.microsoft.com/office/drawing/2014/main" xmlns=""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FBDDDF-16BD-438D-937D-0E3E30E74E86}"/>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19094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3523B8-51E3-48B8-BFD8-CE950619804E}"/>
              </a:ext>
            </a:extLst>
          </p:cNvPr>
          <p:cNvSpPr>
            <a:spLocks noGrp="1"/>
          </p:cNvSpPr>
          <p:nvPr>
            <p:ph type="dt" sz="half" idx="10"/>
          </p:nvPr>
        </p:nvSpPr>
        <p:spPr/>
        <p:txBody>
          <a:bodyPr/>
          <a:lstStyle/>
          <a:p>
            <a:fld id="{3AB41CFF-90C9-47B3-9DA1-F2BF8D839F7E}" type="datetime1">
              <a:rPr lang="en-US" smtClean="0"/>
              <a:pPr/>
              <a:t>3/16/2021</a:t>
            </a:fld>
            <a:endParaRPr lang="en-US"/>
          </a:p>
        </p:txBody>
      </p:sp>
      <p:sp>
        <p:nvSpPr>
          <p:cNvPr id="4" name="Footer Placeholder 3">
            <a:extLst>
              <a:ext uri="{FF2B5EF4-FFF2-40B4-BE49-F238E27FC236}">
                <a16:creationId xmlns:a16="http://schemas.microsoft.com/office/drawing/2014/main" xmlns=""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F9286-3A00-4D3C-A3F0-50AC9045C4E1}"/>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22290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933BE2-665A-42DA-A3B7-835F81A3F46B}"/>
              </a:ext>
            </a:extLst>
          </p:cNvPr>
          <p:cNvSpPr>
            <a:spLocks noGrp="1"/>
          </p:cNvSpPr>
          <p:nvPr>
            <p:ph type="dt" sz="half" idx="10"/>
          </p:nvPr>
        </p:nvSpPr>
        <p:spPr/>
        <p:txBody>
          <a:bodyPr/>
          <a:lstStyle/>
          <a:p>
            <a:fld id="{F06048FA-06AB-4884-A69B-986B96E68A24}" type="datetime1">
              <a:rPr lang="en-US" smtClean="0"/>
              <a:pPr/>
              <a:t>3/16/2021</a:t>
            </a:fld>
            <a:endParaRPr lang="en-US"/>
          </a:p>
        </p:txBody>
      </p:sp>
      <p:sp>
        <p:nvSpPr>
          <p:cNvPr id="3" name="Footer Placeholder 2">
            <a:extLst>
              <a:ext uri="{FF2B5EF4-FFF2-40B4-BE49-F238E27FC236}">
                <a16:creationId xmlns:a16="http://schemas.microsoft.com/office/drawing/2014/main" xmlns=""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140251-3596-4673-B24B-59A6F9ED8FB3}"/>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09998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13850F-5C87-4F08-9658-EAF049B60EB0}"/>
              </a:ext>
            </a:extLst>
          </p:cNvPr>
          <p:cNvSpPr>
            <a:spLocks noGrp="1"/>
          </p:cNvSpPr>
          <p:nvPr>
            <p:ph type="dt" sz="half" idx="10"/>
          </p:nvPr>
        </p:nvSpPr>
        <p:spPr/>
        <p:txBody>
          <a:bodyPr/>
          <a:lstStyle/>
          <a:p>
            <a:fld id="{50DB7ABA-0172-4F9C-889D-567164F66BCD}" type="datetime1">
              <a:rPr lang="en-US" smtClean="0"/>
              <a:pPr/>
              <a:t>3/16/2021</a:t>
            </a:fld>
            <a:endParaRPr lang="en-US"/>
          </a:p>
        </p:txBody>
      </p:sp>
      <p:sp>
        <p:nvSpPr>
          <p:cNvPr id="6" name="Footer Placeholder 5">
            <a:extLst>
              <a:ext uri="{FF2B5EF4-FFF2-40B4-BE49-F238E27FC236}">
                <a16:creationId xmlns:a16="http://schemas.microsoft.com/office/drawing/2014/main" xmlns=""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D3B51-AA2E-4AA1-8062-A0D476D80CCB}"/>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89414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05AD5B-0DEA-4C6F-94D2-FAA99F2E5DA9}"/>
              </a:ext>
            </a:extLst>
          </p:cNvPr>
          <p:cNvSpPr>
            <a:spLocks noGrp="1"/>
          </p:cNvSpPr>
          <p:nvPr>
            <p:ph type="dt" sz="half" idx="10"/>
          </p:nvPr>
        </p:nvSpPr>
        <p:spPr/>
        <p:txBody>
          <a:bodyPr/>
          <a:lstStyle/>
          <a:p>
            <a:fld id="{78AC6A5B-8AE7-4A41-B5A7-9ADC6686DC18}" type="datetime1">
              <a:rPr lang="en-US" smtClean="0"/>
              <a:pPr/>
              <a:t>3/16/2021</a:t>
            </a:fld>
            <a:endParaRPr lang="en-US"/>
          </a:p>
        </p:txBody>
      </p:sp>
      <p:sp>
        <p:nvSpPr>
          <p:cNvPr id="6" name="Footer Placeholder 5">
            <a:extLst>
              <a:ext uri="{FF2B5EF4-FFF2-40B4-BE49-F238E27FC236}">
                <a16:creationId xmlns:a16="http://schemas.microsoft.com/office/drawing/2014/main" xmlns=""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AD9048-35FF-4BE9-8157-BE4BAA1C7251}"/>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64084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xmlns="" id="{1CB7E8AE-A3AC-4BB7-A5C6-F00EC697B265}"/>
              </a:ext>
            </a:extLst>
          </p:cNvPr>
          <p:cNvPicPr>
            <a:picLocks noChangeAspect="1"/>
          </p:cNvPicPr>
          <p:nvPr/>
        </p:nvPicPr>
        <p:blipFill>
          <a:blip r:embed="rId13" cstate="print">
            <a:alphaModFix amt="35000"/>
            <a:extLst>
              <a:ext uri="{28A0092B-C50C-407E-A947-70E740481C1C}">
                <a14:useLocalDpi xmlns:a14="http://schemas.microsoft.com/office/drawing/2010/main" xmlns=""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xmlns=""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3/16/2021</a:t>
            </a:fld>
            <a:endParaRPr lang="en-US" dirty="0"/>
          </a:p>
        </p:txBody>
      </p:sp>
      <p:sp>
        <p:nvSpPr>
          <p:cNvPr id="5" name="Footer Placeholder 4">
            <a:extLst>
              <a:ext uri="{FF2B5EF4-FFF2-40B4-BE49-F238E27FC236}">
                <a16:creationId xmlns:a16="http://schemas.microsoft.com/office/drawing/2014/main" xmlns=""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xmlns=""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xmlns="" val="1626372936"/>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1.xml"/><Relationship Id="rId1" Type="http://schemas.openxmlformats.org/officeDocument/2006/relationships/video" Target="../media/media1.mp4"/><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2748806-3AF5-4078-830A-C1F26BF1B2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BF991FCB-5132-414C-B377-526F56121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xmlns="" id="{46BE9252-8F92-4A7C-83E5-8ACB3990F898}"/>
              </a:ext>
            </a:extLst>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cstate="print">
            <a:alphaModFix/>
          </a:blip>
          <a:srcRect l="5" r="4" b="4"/>
          <a:stretch/>
        </p:blipFill>
        <p:spPr>
          <a:xfrm>
            <a:off x="20" y="1376"/>
            <a:ext cx="12188932" cy="6856624"/>
          </a:xfrm>
          <a:prstGeom prst="rect">
            <a:avLst/>
          </a:prstGeom>
        </p:spPr>
      </p:pic>
      <p:sp>
        <p:nvSpPr>
          <p:cNvPr id="13" name="Rectangle 12">
            <a:extLst>
              <a:ext uri="{FF2B5EF4-FFF2-40B4-BE49-F238E27FC236}">
                <a16:creationId xmlns:a16="http://schemas.microsoft.com/office/drawing/2014/main" xmlns="" id="{F23DAFF7-4C98-4E0E-8986-198D54B6C1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A095E96-319D-4055-AD99-41FEB4030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546522"/>
            <a:ext cx="6327657" cy="400397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xmlns="" id="{E5EBF7A8-B42B-4EC3-B442-9B2D1902A7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057" y="1546521"/>
            <a:ext cx="6327656" cy="4016078"/>
          </a:xfrm>
          <a:prstGeom prst="rect">
            <a:avLst/>
          </a:prstGeom>
          <a:blipFill dpi="0" rotWithShape="1">
            <a:blip r:embed="rId5" cstate="print">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05654" y="1828800"/>
            <a:ext cx="4958128" cy="2209800"/>
          </a:xfrm>
        </p:spPr>
        <p:txBody>
          <a:bodyPr anchor="b">
            <a:normAutofit/>
          </a:bodyPr>
          <a:lstStyle/>
          <a:p>
            <a:pPr algn="l"/>
            <a:r>
              <a:rPr lang="en-US" b="0" dirty="0">
                <a:ea typeface="+mj-lt"/>
                <a:cs typeface="+mj-lt"/>
              </a:rPr>
              <a:t>Hotel Marketing and sales</a:t>
            </a:r>
            <a:endParaRPr lang="en-US" dirty="0">
              <a:ea typeface="+mj-lt"/>
              <a:cs typeface="+mj-lt"/>
            </a:endParaRPr>
          </a:p>
        </p:txBody>
      </p:sp>
      <p:sp>
        <p:nvSpPr>
          <p:cNvPr id="3" name="Subtitle 2"/>
          <p:cNvSpPr>
            <a:spLocks noGrp="1"/>
          </p:cNvSpPr>
          <p:nvPr>
            <p:ph type="subTitle" idx="1"/>
          </p:nvPr>
        </p:nvSpPr>
        <p:spPr>
          <a:xfrm>
            <a:off x="1005654" y="4191001"/>
            <a:ext cx="4958128" cy="1120477"/>
          </a:xfrm>
        </p:spPr>
        <p:txBody>
          <a:bodyPr anchor="t">
            <a:normAutofit/>
          </a:bodyPr>
          <a:lstStyle/>
          <a:p>
            <a:pPr algn="l"/>
            <a:r>
              <a:rPr lang="en-US" sz="2200" dirty="0" err="1">
                <a:solidFill>
                  <a:srgbClr val="FFFFFF"/>
                </a:solidFill>
              </a:rPr>
              <a:t>Станислав</a:t>
            </a:r>
            <a:r>
              <a:rPr lang="en-US" sz="2200" dirty="0">
                <a:solidFill>
                  <a:srgbClr val="FFFFFF"/>
                </a:solidFill>
              </a:rPr>
              <a:t> 10б</a:t>
            </a:r>
          </a:p>
        </p:txBody>
      </p:sp>
    </p:spTree>
    <p:extLst>
      <p:ext uri="{BB962C8B-B14F-4D97-AF65-F5344CB8AC3E}">
        <p14:creationId xmlns:p14="http://schemas.microsoft.com/office/powerpoint/2010/main" xmlns=""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E063EE-0D58-47D4-AD36-A53DAE4E653E}"/>
              </a:ext>
            </a:extLst>
          </p:cNvPr>
          <p:cNvSpPr>
            <a:spLocks noGrp="1"/>
          </p:cNvSpPr>
          <p:nvPr>
            <p:ph type="title"/>
          </p:nvPr>
        </p:nvSpPr>
        <p:spPr>
          <a:xfrm>
            <a:off x="1059426" y="156825"/>
            <a:ext cx="10515600" cy="1325563"/>
          </a:xfrm>
        </p:spPr>
        <p:txBody>
          <a:bodyPr/>
          <a:lstStyle/>
          <a:p>
            <a:r>
              <a:rPr lang="en-US" b="0" dirty="0">
                <a:ea typeface="+mj-lt"/>
                <a:cs typeface="+mj-lt"/>
              </a:rPr>
              <a:t>What are the 3 C's in marketing?</a:t>
            </a:r>
            <a:endParaRPr lang="en-US" dirty="0">
              <a:ea typeface="+mj-lt"/>
              <a:cs typeface="+mj-lt"/>
            </a:endParaRPr>
          </a:p>
        </p:txBody>
      </p:sp>
      <p:sp>
        <p:nvSpPr>
          <p:cNvPr id="3" name="Content Placeholder 2">
            <a:extLst>
              <a:ext uri="{FF2B5EF4-FFF2-40B4-BE49-F238E27FC236}">
                <a16:creationId xmlns:a16="http://schemas.microsoft.com/office/drawing/2014/main" xmlns="" id="{D4E51316-E6A3-4827-B5E7-D837B1DF57BF}"/>
              </a:ext>
            </a:extLst>
          </p:cNvPr>
          <p:cNvSpPr>
            <a:spLocks noGrp="1"/>
          </p:cNvSpPr>
          <p:nvPr>
            <p:ph idx="1"/>
          </p:nvPr>
        </p:nvSpPr>
        <p:spPr>
          <a:xfrm>
            <a:off x="703006" y="1519289"/>
            <a:ext cx="10515600" cy="4195763"/>
          </a:xfrm>
        </p:spPr>
        <p:txBody>
          <a:bodyPr vert="horz" lIns="91440" tIns="45720" rIns="91440" bIns="45720" rtlCol="0" anchor="t">
            <a:normAutofit/>
          </a:bodyPr>
          <a:lstStyle/>
          <a:p>
            <a:r>
              <a:rPr lang="en-US" dirty="0">
                <a:ea typeface="+mn-lt"/>
                <a:cs typeface="+mn-lt"/>
              </a:rPr>
              <a:t>The </a:t>
            </a:r>
            <a:r>
              <a:rPr lang="en-US" b="1" dirty="0">
                <a:ea typeface="+mn-lt"/>
                <a:cs typeface="+mn-lt"/>
              </a:rPr>
              <a:t>3 Cs</a:t>
            </a:r>
            <a:r>
              <a:rPr lang="en-US" dirty="0">
                <a:ea typeface="+mn-lt"/>
                <a:cs typeface="+mn-lt"/>
              </a:rPr>
              <a:t> are: Company, Customers and Competitors - the </a:t>
            </a:r>
            <a:r>
              <a:rPr lang="en-US" b="1" dirty="0">
                <a:ea typeface="+mn-lt"/>
                <a:cs typeface="+mn-lt"/>
              </a:rPr>
              <a:t>three</a:t>
            </a:r>
            <a:r>
              <a:rPr lang="en-US" dirty="0">
                <a:ea typeface="+mn-lt"/>
                <a:cs typeface="+mn-lt"/>
              </a:rPr>
              <a:t> semi-fixed environmental factors in your market. As the 4 Ps and </a:t>
            </a:r>
            <a:r>
              <a:rPr lang="en-US" b="1" dirty="0">
                <a:ea typeface="+mn-lt"/>
                <a:cs typeface="+mn-lt"/>
              </a:rPr>
              <a:t>3 Cs</a:t>
            </a:r>
            <a:r>
              <a:rPr lang="en-US" dirty="0">
                <a:ea typeface="+mn-lt"/>
                <a:cs typeface="+mn-lt"/>
              </a:rPr>
              <a:t> all need to be considered in relation to each other, it doesn't really matter in what order you define them.</a:t>
            </a:r>
            <a:endParaRPr lang="en-US" dirty="0"/>
          </a:p>
        </p:txBody>
      </p:sp>
    </p:spTree>
    <p:extLst>
      <p:ext uri="{BB962C8B-B14F-4D97-AF65-F5344CB8AC3E}">
        <p14:creationId xmlns:p14="http://schemas.microsoft.com/office/powerpoint/2010/main" xmlns="" val="33798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8FF7E-C159-4364-AFC5-8BD00C96764F}"/>
              </a:ext>
            </a:extLst>
          </p:cNvPr>
          <p:cNvSpPr>
            <a:spLocks noGrp="1"/>
          </p:cNvSpPr>
          <p:nvPr>
            <p:ph type="title"/>
          </p:nvPr>
        </p:nvSpPr>
        <p:spPr>
          <a:xfrm>
            <a:off x="1366684" y="304308"/>
            <a:ext cx="10515600" cy="1325563"/>
          </a:xfrm>
        </p:spPr>
        <p:txBody>
          <a:bodyPr>
            <a:normAutofit fontScale="90000"/>
          </a:bodyPr>
          <a:lstStyle/>
          <a:p>
            <a:r>
              <a:rPr lang="en-US" b="0" dirty="0">
                <a:ea typeface="+mj-lt"/>
                <a:cs typeface="+mj-lt"/>
              </a:rPr>
              <a:t>What skills are needed for sales and marketing?</a:t>
            </a:r>
            <a:endParaRPr lang="en-US" dirty="0"/>
          </a:p>
        </p:txBody>
      </p:sp>
      <p:sp>
        <p:nvSpPr>
          <p:cNvPr id="3" name="Content Placeholder 2">
            <a:extLst>
              <a:ext uri="{FF2B5EF4-FFF2-40B4-BE49-F238E27FC236}">
                <a16:creationId xmlns:a16="http://schemas.microsoft.com/office/drawing/2014/main" xmlns="" id="{5AD68D15-EAAB-407E-ADA5-3C0E7EA290C7}"/>
              </a:ext>
            </a:extLst>
          </p:cNvPr>
          <p:cNvSpPr>
            <a:spLocks noGrp="1"/>
          </p:cNvSpPr>
          <p:nvPr>
            <p:ph idx="1"/>
          </p:nvPr>
        </p:nvSpPr>
        <p:spPr>
          <a:xfrm>
            <a:off x="703006" y="1826547"/>
            <a:ext cx="10515600" cy="4195763"/>
          </a:xfrm>
        </p:spPr>
        <p:txBody>
          <a:bodyPr vert="horz" lIns="91440" tIns="45720" rIns="91440" bIns="45720" rtlCol="0" anchor="t">
            <a:normAutofit/>
          </a:bodyPr>
          <a:lstStyle/>
          <a:p>
            <a:r>
              <a:rPr lang="en-US" dirty="0">
                <a:ea typeface="+mn-lt"/>
                <a:cs typeface="+mn-lt"/>
              </a:rPr>
              <a:t>Occupation specific skills: </a:t>
            </a:r>
            <a:r>
              <a:rPr lang="en-US" b="1" dirty="0">
                <a:ea typeface="+mn-lt"/>
                <a:cs typeface="+mn-lt"/>
              </a:rPr>
              <a:t>customer</a:t>
            </a:r>
            <a:r>
              <a:rPr lang="en-US" dirty="0">
                <a:ea typeface="+mn-lt"/>
                <a:cs typeface="+mn-lt"/>
              </a:rPr>
              <a:t> service, selling, negotiating and influencing, analysis and decision-making, and </a:t>
            </a:r>
            <a:r>
              <a:rPr lang="en-US" b="1" dirty="0">
                <a:ea typeface="+mn-lt"/>
                <a:cs typeface="+mn-lt"/>
              </a:rPr>
              <a:t>management skills</a:t>
            </a:r>
            <a:r>
              <a:rPr lang="en-US" dirty="0">
                <a:ea typeface="+mn-lt"/>
                <a:cs typeface="+mn-lt"/>
              </a:rPr>
              <a:t>. Areas of knowledge: the business environment, product knowledge, and financial awareness.</a:t>
            </a:r>
            <a:endParaRPr lang="en-US" dirty="0"/>
          </a:p>
        </p:txBody>
      </p:sp>
    </p:spTree>
    <p:extLst>
      <p:ext uri="{BB962C8B-B14F-4D97-AF65-F5344CB8AC3E}">
        <p14:creationId xmlns:p14="http://schemas.microsoft.com/office/powerpoint/2010/main" xmlns="" val="75533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11006-4D5C-4C8F-BDAB-BDC3AE380F67}"/>
              </a:ext>
            </a:extLst>
          </p:cNvPr>
          <p:cNvSpPr>
            <a:spLocks noGrp="1"/>
          </p:cNvSpPr>
          <p:nvPr>
            <p:ph type="title"/>
          </p:nvPr>
        </p:nvSpPr>
        <p:spPr>
          <a:xfrm>
            <a:off x="1514168" y="255147"/>
            <a:ext cx="10515600" cy="1325563"/>
          </a:xfrm>
        </p:spPr>
        <p:txBody>
          <a:bodyPr/>
          <a:lstStyle/>
          <a:p>
            <a:r>
              <a:rPr lang="en-US" b="0" dirty="0">
                <a:ea typeface="+mj-lt"/>
                <a:cs typeface="+mj-lt"/>
              </a:rPr>
              <a:t>What is hotel sales and marketing?</a:t>
            </a:r>
            <a:endParaRPr lang="en-US" dirty="0"/>
          </a:p>
        </p:txBody>
      </p:sp>
      <p:sp>
        <p:nvSpPr>
          <p:cNvPr id="3" name="Content Placeholder 2">
            <a:extLst>
              <a:ext uri="{FF2B5EF4-FFF2-40B4-BE49-F238E27FC236}">
                <a16:creationId xmlns:a16="http://schemas.microsoft.com/office/drawing/2014/main" xmlns="" id="{2CF89B63-CCCF-4DB0-BAC3-AF6E486227CC}"/>
              </a:ext>
            </a:extLst>
          </p:cNvPr>
          <p:cNvSpPr>
            <a:spLocks noGrp="1"/>
          </p:cNvSpPr>
          <p:nvPr>
            <p:ph idx="1"/>
          </p:nvPr>
        </p:nvSpPr>
        <p:spPr>
          <a:xfrm>
            <a:off x="703006" y="1347224"/>
            <a:ext cx="10515600" cy="4859440"/>
          </a:xfrm>
        </p:spPr>
        <p:txBody>
          <a:bodyPr vert="horz" lIns="91440" tIns="45720" rIns="91440" bIns="45720" rtlCol="0" anchor="t">
            <a:normAutofit fontScale="70000" lnSpcReduction="20000"/>
          </a:bodyPr>
          <a:lstStyle/>
          <a:p>
            <a:pPr algn="ctr"/>
            <a:r>
              <a:rPr lang="en-US" dirty="0">
                <a:ea typeface="+mn-lt"/>
                <a:cs typeface="+mn-lt"/>
              </a:rPr>
              <a:t>A Sales and marketing manager in the hotel industry is responsible for maximizing a hotel’s revenues by developing </a:t>
            </a:r>
            <a:r>
              <a:rPr lang="en-US" dirty="0" err="1">
                <a:ea typeface="+mn-lt"/>
                <a:cs typeface="+mn-lt"/>
              </a:rPr>
              <a:t>programmes</a:t>
            </a:r>
            <a:r>
              <a:rPr lang="en-US" dirty="0">
                <a:ea typeface="+mn-lt"/>
                <a:cs typeface="+mn-lt"/>
              </a:rPr>
              <a:t> to increase occupancy and make profitable use of its accommodation, meeting and leisure facilities.</a:t>
            </a:r>
            <a:endParaRPr lang="en-US" dirty="0"/>
          </a:p>
          <a:p>
            <a:pPr algn="ctr"/>
            <a:r>
              <a:rPr lang="en-US" dirty="0">
                <a:ea typeface="+mn-lt"/>
                <a:cs typeface="+mn-lt"/>
              </a:rPr>
              <a:t>The manager must maintain awareness of the factors that influence the hotel industry and gain a deep understanding of the needs and attitudes of a hotel’s customers.</a:t>
            </a:r>
            <a:endParaRPr lang="en-US" dirty="0"/>
          </a:p>
          <a:p>
            <a:pPr algn="ctr"/>
            <a:r>
              <a:rPr lang="en-US" dirty="0">
                <a:ea typeface="+mn-lt"/>
                <a:cs typeface="+mn-lt"/>
              </a:rPr>
              <a:t>A manager will be responsible for coordinating marketing and promotional activities to meet customer needs, working closely with other hotel staff to ensure customers are satisfied with the facilities and their time there.</a:t>
            </a:r>
            <a:endParaRPr lang="en-US" dirty="0"/>
          </a:p>
          <a:p>
            <a:pPr algn="ctr"/>
            <a:r>
              <a:rPr lang="en-US" dirty="0">
                <a:ea typeface="+mn-lt"/>
                <a:cs typeface="+mn-lt"/>
              </a:rPr>
              <a:t>The Sales and marketing team has a substantial influence on the profitability of the business.</a:t>
            </a:r>
            <a:endParaRPr lang="en-US" dirty="0"/>
          </a:p>
          <a:p>
            <a:pPr algn="ctr"/>
            <a:r>
              <a:rPr lang="en-US" dirty="0">
                <a:ea typeface="+mn-lt"/>
                <a:cs typeface="+mn-lt"/>
              </a:rPr>
              <a:t>He or she have to define roles that reflect the strengths of your products and assign responsibilities for achieving the sales performance required by the company.</a:t>
            </a:r>
            <a:endParaRPr lang="en-US" dirty="0"/>
          </a:p>
          <a:p>
            <a:pPr algn="ctr"/>
            <a:r>
              <a:rPr lang="en-US" dirty="0">
                <a:ea typeface="+mn-lt"/>
                <a:cs typeface="+mn-lt"/>
              </a:rPr>
              <a:t>When your marketing strategy builds on the roles taken on by the members of your team, they can set achievable targets and take responsibility for meeting their objectives.</a:t>
            </a:r>
            <a:endParaRPr lang="en-US" dirty="0"/>
          </a:p>
          <a:p>
            <a:endParaRPr lang="en-US" dirty="0"/>
          </a:p>
        </p:txBody>
      </p:sp>
    </p:spTree>
    <p:extLst>
      <p:ext uri="{BB962C8B-B14F-4D97-AF65-F5344CB8AC3E}">
        <p14:creationId xmlns:p14="http://schemas.microsoft.com/office/powerpoint/2010/main" xmlns="" val="33868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8EAB8-30CE-4704-9994-275C93F21300}"/>
              </a:ext>
            </a:extLst>
          </p:cNvPr>
          <p:cNvSpPr>
            <a:spLocks noGrp="1"/>
          </p:cNvSpPr>
          <p:nvPr>
            <p:ph type="title"/>
          </p:nvPr>
        </p:nvSpPr>
        <p:spPr>
          <a:xfrm>
            <a:off x="1145458" y="181405"/>
            <a:ext cx="10515600" cy="1325563"/>
          </a:xfrm>
        </p:spPr>
        <p:txBody>
          <a:bodyPr/>
          <a:lstStyle/>
          <a:p>
            <a:r>
              <a:rPr lang="en-US" b="0" dirty="0">
                <a:ea typeface="+mj-lt"/>
                <a:cs typeface="+mj-lt"/>
              </a:rPr>
              <a:t>How do you promote hotel sales?</a:t>
            </a:r>
            <a:endParaRPr lang="en-US" dirty="0"/>
          </a:p>
        </p:txBody>
      </p:sp>
      <p:sp>
        <p:nvSpPr>
          <p:cNvPr id="3" name="Content Placeholder 2">
            <a:extLst>
              <a:ext uri="{FF2B5EF4-FFF2-40B4-BE49-F238E27FC236}">
                <a16:creationId xmlns:a16="http://schemas.microsoft.com/office/drawing/2014/main" xmlns="" id="{561EBAC3-684A-4FDF-8A59-A773561E8538}"/>
              </a:ext>
            </a:extLst>
          </p:cNvPr>
          <p:cNvSpPr>
            <a:spLocks noGrp="1"/>
          </p:cNvSpPr>
          <p:nvPr>
            <p:ph idx="1"/>
          </p:nvPr>
        </p:nvSpPr>
        <p:spPr>
          <a:xfrm>
            <a:off x="789039" y="1506998"/>
            <a:ext cx="10515600" cy="4195763"/>
          </a:xfrm>
        </p:spPr>
        <p:txBody>
          <a:bodyPr vert="horz" lIns="91440" tIns="45720" rIns="91440" bIns="45720" rtlCol="0" anchor="t">
            <a:normAutofit/>
          </a:bodyPr>
          <a:lstStyle/>
          <a:p>
            <a:r>
              <a:rPr lang="en-US" dirty="0">
                <a:ea typeface="+mn-lt"/>
                <a:cs typeface="+mn-lt"/>
              </a:rPr>
              <a:t>Let people take virtual tours of your </a:t>
            </a:r>
            <a:r>
              <a:rPr lang="en-US" b="1" dirty="0">
                <a:ea typeface="+mn-lt"/>
                <a:cs typeface="+mn-lt"/>
              </a:rPr>
              <a:t>hotel</a:t>
            </a:r>
            <a:r>
              <a:rPr lang="en-US" dirty="0">
                <a:ea typeface="+mn-lt"/>
                <a:cs typeface="+mn-lt"/>
              </a:rPr>
              <a:t>.</a:t>
            </a:r>
            <a:endParaRPr lang="en-US" dirty="0"/>
          </a:p>
          <a:p>
            <a:r>
              <a:rPr lang="en-US" dirty="0">
                <a:ea typeface="+mn-lt"/>
                <a:cs typeface="+mn-lt"/>
              </a:rPr>
              <a:t>Use fresh, interesting, content to answer travellers' questions.</a:t>
            </a:r>
          </a:p>
          <a:p>
            <a:r>
              <a:rPr lang="en-US" dirty="0">
                <a:ea typeface="+mn-lt"/>
                <a:cs typeface="+mn-lt"/>
              </a:rPr>
              <a:t>Keep your website updated with local events.</a:t>
            </a:r>
            <a:endParaRPr lang="en-US" dirty="0"/>
          </a:p>
          <a:p>
            <a:r>
              <a:rPr lang="en-US" dirty="0">
                <a:ea typeface="+mn-lt"/>
                <a:cs typeface="+mn-lt"/>
              </a:rPr>
              <a:t>Have conversations with followers on social media.</a:t>
            </a:r>
            <a:endParaRPr lang="en-US" dirty="0"/>
          </a:p>
          <a:p>
            <a:r>
              <a:rPr lang="en-US" dirty="0">
                <a:ea typeface="+mn-lt"/>
                <a:cs typeface="+mn-lt"/>
              </a:rPr>
              <a:t>Link with local businesses to create lucrative partnerships.</a:t>
            </a:r>
            <a:endParaRPr lang="en-US" dirty="0"/>
          </a:p>
          <a:p>
            <a:endParaRPr lang="en-US" dirty="0"/>
          </a:p>
        </p:txBody>
      </p:sp>
    </p:spTree>
    <p:extLst>
      <p:ext uri="{BB962C8B-B14F-4D97-AF65-F5344CB8AC3E}">
        <p14:creationId xmlns:p14="http://schemas.microsoft.com/office/powerpoint/2010/main" xmlns="" val="25652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E2E24-B308-41CC-A058-62D07A8081C7}"/>
              </a:ext>
            </a:extLst>
          </p:cNvPr>
          <p:cNvSpPr>
            <a:spLocks noGrp="1"/>
          </p:cNvSpPr>
          <p:nvPr>
            <p:ph type="title"/>
          </p:nvPr>
        </p:nvSpPr>
        <p:spPr>
          <a:xfrm>
            <a:off x="1329813" y="193695"/>
            <a:ext cx="10515600" cy="1325563"/>
          </a:xfrm>
        </p:spPr>
        <p:txBody>
          <a:bodyPr/>
          <a:lstStyle/>
          <a:p>
            <a:r>
              <a:rPr lang="en-US" b="0" dirty="0">
                <a:ea typeface="+mj-lt"/>
                <a:cs typeface="+mj-lt"/>
              </a:rPr>
              <a:t>What are the 5 concepts of marketing?</a:t>
            </a:r>
            <a:endParaRPr lang="en-US" dirty="0">
              <a:ea typeface="+mj-lt"/>
              <a:cs typeface="+mj-lt"/>
            </a:endParaRPr>
          </a:p>
        </p:txBody>
      </p:sp>
      <p:sp>
        <p:nvSpPr>
          <p:cNvPr id="3" name="Content Placeholder 2">
            <a:extLst>
              <a:ext uri="{FF2B5EF4-FFF2-40B4-BE49-F238E27FC236}">
                <a16:creationId xmlns:a16="http://schemas.microsoft.com/office/drawing/2014/main" xmlns="" id="{2E70784A-6F48-40A8-B07F-8F41AFF56EBF}"/>
              </a:ext>
            </a:extLst>
          </p:cNvPr>
          <p:cNvSpPr>
            <a:spLocks noGrp="1"/>
          </p:cNvSpPr>
          <p:nvPr>
            <p:ph idx="1"/>
          </p:nvPr>
        </p:nvSpPr>
        <p:spPr>
          <a:xfrm>
            <a:off x="1034845" y="1408676"/>
            <a:ext cx="10515600" cy="4195763"/>
          </a:xfrm>
        </p:spPr>
        <p:txBody>
          <a:bodyPr vert="horz" lIns="91440" tIns="45720" rIns="91440" bIns="45720" rtlCol="0" anchor="t">
            <a:normAutofit/>
          </a:bodyPr>
          <a:lstStyle/>
          <a:p>
            <a:r>
              <a:rPr lang="en-US" dirty="0">
                <a:ea typeface="+mn-lt"/>
                <a:cs typeface="+mn-lt"/>
              </a:rPr>
              <a:t>There are </a:t>
            </a:r>
            <a:r>
              <a:rPr lang="en-US" b="1" dirty="0">
                <a:ea typeface="+mn-lt"/>
                <a:cs typeface="+mn-lt"/>
              </a:rPr>
              <a:t>5 marketing concepts</a:t>
            </a:r>
            <a:r>
              <a:rPr lang="en-US" dirty="0">
                <a:ea typeface="+mn-lt"/>
                <a:cs typeface="+mn-lt"/>
              </a:rPr>
              <a:t> that organizations adopt and execute. These are; (1) production </a:t>
            </a:r>
            <a:r>
              <a:rPr lang="en-US" b="1" dirty="0">
                <a:ea typeface="+mn-lt"/>
                <a:cs typeface="+mn-lt"/>
              </a:rPr>
              <a:t>concept</a:t>
            </a:r>
            <a:r>
              <a:rPr lang="en-US" dirty="0">
                <a:ea typeface="+mn-lt"/>
                <a:cs typeface="+mn-lt"/>
              </a:rPr>
              <a:t>, (2) product </a:t>
            </a:r>
            <a:r>
              <a:rPr lang="en-US" b="1" dirty="0">
                <a:ea typeface="+mn-lt"/>
                <a:cs typeface="+mn-lt"/>
              </a:rPr>
              <a:t>concept</a:t>
            </a:r>
            <a:r>
              <a:rPr lang="en-US" dirty="0">
                <a:ea typeface="+mn-lt"/>
                <a:cs typeface="+mn-lt"/>
              </a:rPr>
              <a:t>, (3) selling </a:t>
            </a:r>
            <a:r>
              <a:rPr lang="en-US" b="1" dirty="0">
                <a:ea typeface="+mn-lt"/>
                <a:cs typeface="+mn-lt"/>
              </a:rPr>
              <a:t>concept</a:t>
            </a:r>
            <a:r>
              <a:rPr lang="en-US" dirty="0">
                <a:ea typeface="+mn-lt"/>
                <a:cs typeface="+mn-lt"/>
              </a:rPr>
              <a:t>, (4) </a:t>
            </a:r>
            <a:r>
              <a:rPr lang="en-US" b="1" dirty="0">
                <a:ea typeface="+mn-lt"/>
                <a:cs typeface="+mn-lt"/>
              </a:rPr>
              <a:t>marketing concept</a:t>
            </a:r>
            <a:r>
              <a:rPr lang="en-US" dirty="0">
                <a:ea typeface="+mn-lt"/>
                <a:cs typeface="+mn-lt"/>
              </a:rPr>
              <a:t>, and (</a:t>
            </a:r>
            <a:r>
              <a:rPr lang="en-US" b="1" dirty="0">
                <a:ea typeface="+mn-lt"/>
                <a:cs typeface="+mn-lt"/>
              </a:rPr>
              <a:t>5</a:t>
            </a:r>
            <a:r>
              <a:rPr lang="en-US" dirty="0">
                <a:ea typeface="+mn-lt"/>
                <a:cs typeface="+mn-lt"/>
              </a:rPr>
              <a:t>) societal </a:t>
            </a:r>
            <a:r>
              <a:rPr lang="en-US" b="1" dirty="0">
                <a:ea typeface="+mn-lt"/>
                <a:cs typeface="+mn-lt"/>
              </a:rPr>
              <a:t>marketing concept</a:t>
            </a:r>
            <a:r>
              <a:rPr lang="en-US" dirty="0">
                <a:ea typeface="+mn-lt"/>
                <a:cs typeface="+mn-lt"/>
              </a:rPr>
              <a:t>.</a:t>
            </a:r>
            <a:endParaRPr lang="en-US" dirty="0"/>
          </a:p>
        </p:txBody>
      </p:sp>
    </p:spTree>
    <p:extLst>
      <p:ext uri="{BB962C8B-B14F-4D97-AF65-F5344CB8AC3E}">
        <p14:creationId xmlns:p14="http://schemas.microsoft.com/office/powerpoint/2010/main" xmlns="" val="409024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0787C-30F5-4591-AB12-CCCDC2DA6096}"/>
              </a:ext>
            </a:extLst>
          </p:cNvPr>
          <p:cNvSpPr>
            <a:spLocks noGrp="1"/>
          </p:cNvSpPr>
          <p:nvPr>
            <p:ph type="title"/>
          </p:nvPr>
        </p:nvSpPr>
        <p:spPr>
          <a:xfrm>
            <a:off x="1501877" y="181405"/>
            <a:ext cx="10515600" cy="1325563"/>
          </a:xfrm>
        </p:spPr>
        <p:txBody>
          <a:bodyPr/>
          <a:lstStyle/>
          <a:p>
            <a:r>
              <a:rPr lang="en-US" b="0" dirty="0">
                <a:ea typeface="+mj-lt"/>
                <a:cs typeface="+mj-lt"/>
              </a:rPr>
              <a:t>Which marketing concept is best?</a:t>
            </a:r>
            <a:endParaRPr lang="en-US" dirty="0">
              <a:ea typeface="+mj-lt"/>
              <a:cs typeface="+mj-lt"/>
            </a:endParaRPr>
          </a:p>
        </p:txBody>
      </p:sp>
      <p:sp>
        <p:nvSpPr>
          <p:cNvPr id="3" name="Content Placeholder 2">
            <a:extLst>
              <a:ext uri="{FF2B5EF4-FFF2-40B4-BE49-F238E27FC236}">
                <a16:creationId xmlns:a16="http://schemas.microsoft.com/office/drawing/2014/main" xmlns="" id="{8548E22F-ECF7-4C2C-9913-951778E84FE9}"/>
              </a:ext>
            </a:extLst>
          </p:cNvPr>
          <p:cNvSpPr>
            <a:spLocks noGrp="1"/>
          </p:cNvSpPr>
          <p:nvPr>
            <p:ph idx="1"/>
          </p:nvPr>
        </p:nvSpPr>
        <p:spPr>
          <a:xfrm>
            <a:off x="1084006" y="1445547"/>
            <a:ext cx="10515600" cy="4195763"/>
          </a:xfrm>
        </p:spPr>
        <p:txBody>
          <a:bodyPr vert="horz" lIns="91440" tIns="45720" rIns="91440" bIns="45720" rtlCol="0" anchor="t">
            <a:normAutofit/>
          </a:bodyPr>
          <a:lstStyle/>
          <a:p>
            <a:r>
              <a:rPr lang="en-US" b="1" dirty="0">
                <a:ea typeface="+mn-lt"/>
                <a:cs typeface="+mn-lt"/>
              </a:rPr>
              <a:t>Here are five marketing concepts that organizations adopt and execute.</a:t>
            </a:r>
            <a:endParaRPr lang="en-US" dirty="0"/>
          </a:p>
          <a:p>
            <a:r>
              <a:rPr lang="en-US" b="1" dirty="0">
                <a:ea typeface="+mn-lt"/>
                <a:cs typeface="+mn-lt"/>
              </a:rPr>
              <a:t>Production Concept</a:t>
            </a:r>
            <a:r>
              <a:rPr lang="en-US" dirty="0">
                <a:ea typeface="+mn-lt"/>
                <a:cs typeface="+mn-lt"/>
              </a:rPr>
              <a:t>.</a:t>
            </a:r>
            <a:endParaRPr lang="en-US" dirty="0"/>
          </a:p>
          <a:p>
            <a:r>
              <a:rPr lang="en-US" dirty="0">
                <a:ea typeface="+mn-lt"/>
                <a:cs typeface="+mn-lt"/>
              </a:rPr>
              <a:t>Product Concept.</a:t>
            </a:r>
            <a:endParaRPr lang="en-US" dirty="0"/>
          </a:p>
          <a:p>
            <a:r>
              <a:rPr lang="en-US" dirty="0">
                <a:ea typeface="+mn-lt"/>
                <a:cs typeface="+mn-lt"/>
              </a:rPr>
              <a:t>Selling Concept.</a:t>
            </a:r>
            <a:endParaRPr lang="en-US" dirty="0"/>
          </a:p>
          <a:p>
            <a:r>
              <a:rPr lang="en-US" dirty="0">
                <a:ea typeface="+mn-lt"/>
                <a:cs typeface="+mn-lt"/>
              </a:rPr>
              <a:t>Marketing Concept.</a:t>
            </a:r>
            <a:endParaRPr lang="en-US" dirty="0"/>
          </a:p>
          <a:p>
            <a:r>
              <a:rPr lang="en-US" dirty="0">
                <a:ea typeface="+mn-lt"/>
                <a:cs typeface="+mn-lt"/>
              </a:rPr>
              <a:t>Societal Marketing Concept.</a:t>
            </a:r>
            <a:endParaRPr lang="en-US" dirty="0"/>
          </a:p>
          <a:p>
            <a:endParaRPr lang="en-US" dirty="0"/>
          </a:p>
        </p:txBody>
      </p:sp>
    </p:spTree>
    <p:extLst>
      <p:ext uri="{BB962C8B-B14F-4D97-AF65-F5344CB8AC3E}">
        <p14:creationId xmlns:p14="http://schemas.microsoft.com/office/powerpoint/2010/main" xmlns="" val="190632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1B3E96-F206-4582-A7D5-81FF3800B521}"/>
              </a:ext>
            </a:extLst>
          </p:cNvPr>
          <p:cNvSpPr>
            <a:spLocks noGrp="1"/>
          </p:cNvSpPr>
          <p:nvPr>
            <p:ph type="title"/>
          </p:nvPr>
        </p:nvSpPr>
        <p:spPr>
          <a:xfrm>
            <a:off x="1268361" y="193695"/>
            <a:ext cx="10515600" cy="1325563"/>
          </a:xfrm>
        </p:spPr>
        <p:txBody>
          <a:bodyPr/>
          <a:lstStyle/>
          <a:p>
            <a:r>
              <a:rPr lang="en-US" b="0" dirty="0">
                <a:ea typeface="+mj-lt"/>
                <a:cs typeface="+mj-lt"/>
              </a:rPr>
              <a:t>What is the work of sales marketing?</a:t>
            </a:r>
            <a:endParaRPr lang="en-US" dirty="0"/>
          </a:p>
        </p:txBody>
      </p:sp>
      <p:sp>
        <p:nvSpPr>
          <p:cNvPr id="3" name="Content Placeholder 2">
            <a:extLst>
              <a:ext uri="{FF2B5EF4-FFF2-40B4-BE49-F238E27FC236}">
                <a16:creationId xmlns:a16="http://schemas.microsoft.com/office/drawing/2014/main" xmlns="" id="{5052F41B-EE21-4D8B-ABCE-04730FD40A41}"/>
              </a:ext>
            </a:extLst>
          </p:cNvPr>
          <p:cNvSpPr>
            <a:spLocks noGrp="1"/>
          </p:cNvSpPr>
          <p:nvPr>
            <p:ph idx="1"/>
          </p:nvPr>
        </p:nvSpPr>
        <p:spPr>
          <a:xfrm>
            <a:off x="838200" y="1605321"/>
            <a:ext cx="10515600" cy="4195763"/>
          </a:xfrm>
        </p:spPr>
        <p:txBody>
          <a:bodyPr vert="horz" lIns="91440" tIns="45720" rIns="91440" bIns="45720" rtlCol="0" anchor="t">
            <a:normAutofit/>
          </a:bodyPr>
          <a:lstStyle/>
          <a:p>
            <a:r>
              <a:rPr lang="en-US" dirty="0">
                <a:ea typeface="+mn-lt"/>
                <a:cs typeface="+mn-lt"/>
              </a:rPr>
              <a:t>The </a:t>
            </a:r>
            <a:r>
              <a:rPr lang="en-US" b="1" dirty="0">
                <a:ea typeface="+mn-lt"/>
                <a:cs typeface="+mn-lt"/>
              </a:rPr>
              <a:t>Sales</a:t>
            </a:r>
            <a:r>
              <a:rPr lang="en-US" dirty="0">
                <a:ea typeface="+mn-lt"/>
                <a:cs typeface="+mn-lt"/>
              </a:rPr>
              <a:t> and </a:t>
            </a:r>
            <a:r>
              <a:rPr lang="en-US" b="1" dirty="0">
                <a:ea typeface="+mn-lt"/>
                <a:cs typeface="+mn-lt"/>
              </a:rPr>
              <a:t>Marketing</a:t>
            </a:r>
            <a:r>
              <a:rPr lang="en-US" dirty="0">
                <a:ea typeface="+mn-lt"/>
                <a:cs typeface="+mn-lt"/>
              </a:rPr>
              <a:t> Manager's responsibilities include generating unique </a:t>
            </a:r>
            <a:r>
              <a:rPr lang="en-US" b="1" dirty="0">
                <a:ea typeface="+mn-lt"/>
                <a:cs typeface="+mn-lt"/>
              </a:rPr>
              <a:t>sales</a:t>
            </a:r>
            <a:r>
              <a:rPr lang="en-US" dirty="0">
                <a:ea typeface="+mn-lt"/>
                <a:cs typeface="+mn-lt"/>
              </a:rPr>
              <a:t> plans, creating engaging advertisements, emails, and promotional literature, developing pricing strategies, and meeting </a:t>
            </a:r>
            <a:r>
              <a:rPr lang="en-US" b="1" dirty="0">
                <a:ea typeface="+mn-lt"/>
                <a:cs typeface="+mn-lt"/>
              </a:rPr>
              <a:t>marketing</a:t>
            </a:r>
            <a:r>
              <a:rPr lang="en-US" dirty="0">
                <a:ea typeface="+mn-lt"/>
                <a:cs typeface="+mn-lt"/>
              </a:rPr>
              <a:t> and </a:t>
            </a:r>
            <a:r>
              <a:rPr lang="en-US" b="1" dirty="0">
                <a:ea typeface="+mn-lt"/>
                <a:cs typeface="+mn-lt"/>
              </a:rPr>
              <a:t>sales</a:t>
            </a:r>
            <a:r>
              <a:rPr lang="en-US" dirty="0">
                <a:ea typeface="+mn-lt"/>
                <a:cs typeface="+mn-lt"/>
              </a:rPr>
              <a:t> human resource objectives.</a:t>
            </a:r>
          </a:p>
        </p:txBody>
      </p:sp>
    </p:spTree>
    <p:extLst>
      <p:ext uri="{BB962C8B-B14F-4D97-AF65-F5344CB8AC3E}">
        <p14:creationId xmlns:p14="http://schemas.microsoft.com/office/powerpoint/2010/main" xmlns="" val="299702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D3E22-8C77-45FD-8B13-D935B3A504BD}"/>
              </a:ext>
            </a:extLst>
          </p:cNvPr>
          <p:cNvSpPr>
            <a:spLocks noGrp="1"/>
          </p:cNvSpPr>
          <p:nvPr>
            <p:ph type="title"/>
          </p:nvPr>
        </p:nvSpPr>
        <p:spPr>
          <a:xfrm>
            <a:off x="1219200" y="156824"/>
            <a:ext cx="10515600" cy="1325563"/>
          </a:xfrm>
        </p:spPr>
        <p:txBody>
          <a:bodyPr>
            <a:normAutofit fontScale="90000"/>
          </a:bodyPr>
          <a:lstStyle/>
          <a:p>
            <a:r>
              <a:rPr lang="en-US" b="0" dirty="0">
                <a:ea typeface="+mj-lt"/>
                <a:cs typeface="+mj-lt"/>
              </a:rPr>
              <a:t>What is difference between marketing and selling?</a:t>
            </a:r>
            <a:endParaRPr lang="en-US" dirty="0">
              <a:ea typeface="+mj-lt"/>
              <a:cs typeface="+mj-lt"/>
            </a:endParaRPr>
          </a:p>
        </p:txBody>
      </p:sp>
      <p:sp>
        <p:nvSpPr>
          <p:cNvPr id="3" name="Content Placeholder 2">
            <a:extLst>
              <a:ext uri="{FF2B5EF4-FFF2-40B4-BE49-F238E27FC236}">
                <a16:creationId xmlns:a16="http://schemas.microsoft.com/office/drawing/2014/main" xmlns="" id="{7F4B4621-B866-4065-964B-58C319D7C121}"/>
              </a:ext>
            </a:extLst>
          </p:cNvPr>
          <p:cNvSpPr>
            <a:spLocks noGrp="1"/>
          </p:cNvSpPr>
          <p:nvPr>
            <p:ph idx="1"/>
          </p:nvPr>
        </p:nvSpPr>
        <p:spPr>
          <a:xfrm>
            <a:off x="1182329" y="1838837"/>
            <a:ext cx="10515600" cy="4195763"/>
          </a:xfrm>
        </p:spPr>
        <p:txBody>
          <a:bodyPr vert="horz" lIns="91440" tIns="45720" rIns="91440" bIns="45720" rtlCol="0" anchor="t">
            <a:normAutofit/>
          </a:bodyPr>
          <a:lstStyle/>
          <a:p>
            <a:r>
              <a:rPr lang="en-US" dirty="0">
                <a:ea typeface="+mn-lt"/>
                <a:cs typeface="+mn-lt"/>
              </a:rPr>
              <a:t>In simple words, </a:t>
            </a:r>
            <a:r>
              <a:rPr lang="en-US" b="1" dirty="0">
                <a:ea typeface="+mn-lt"/>
                <a:cs typeface="+mn-lt"/>
              </a:rPr>
              <a:t>selling</a:t>
            </a:r>
            <a:r>
              <a:rPr lang="en-US" dirty="0">
                <a:ea typeface="+mn-lt"/>
                <a:cs typeface="+mn-lt"/>
              </a:rPr>
              <a:t> transforms the goods into money, but </a:t>
            </a:r>
            <a:r>
              <a:rPr lang="en-US" b="1" dirty="0">
                <a:ea typeface="+mn-lt"/>
                <a:cs typeface="+mn-lt"/>
              </a:rPr>
              <a:t>marketing</a:t>
            </a:r>
            <a:r>
              <a:rPr lang="en-US" dirty="0">
                <a:ea typeface="+mn-lt"/>
                <a:cs typeface="+mn-lt"/>
              </a:rPr>
              <a:t> is the method of serving and satisfying customer needs. The </a:t>
            </a:r>
            <a:r>
              <a:rPr lang="en-US" b="1" dirty="0">
                <a:ea typeface="+mn-lt"/>
                <a:cs typeface="+mn-lt"/>
              </a:rPr>
              <a:t>marketing</a:t>
            </a:r>
            <a:r>
              <a:rPr lang="en-US" dirty="0">
                <a:ea typeface="+mn-lt"/>
                <a:cs typeface="+mn-lt"/>
              </a:rPr>
              <a:t> process includes the planning of a product's and service's price, promotion and distribution.</a:t>
            </a:r>
            <a:endParaRPr lang="en-US" dirty="0"/>
          </a:p>
        </p:txBody>
      </p:sp>
    </p:spTree>
    <p:extLst>
      <p:ext uri="{BB962C8B-B14F-4D97-AF65-F5344CB8AC3E}">
        <p14:creationId xmlns:p14="http://schemas.microsoft.com/office/powerpoint/2010/main" xmlns="" val="86983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014CC8-3895-4EBA-B860-7D40554DD8B5}"/>
              </a:ext>
            </a:extLst>
          </p:cNvPr>
          <p:cNvSpPr>
            <a:spLocks noGrp="1"/>
          </p:cNvSpPr>
          <p:nvPr>
            <p:ph type="title"/>
          </p:nvPr>
        </p:nvSpPr>
        <p:spPr>
          <a:xfrm>
            <a:off x="1391265" y="857373"/>
            <a:ext cx="10515600" cy="1325563"/>
          </a:xfrm>
        </p:spPr>
        <p:txBody>
          <a:bodyPr>
            <a:normAutofit fontScale="90000"/>
          </a:bodyPr>
          <a:lstStyle/>
          <a:p>
            <a:r>
              <a:rPr lang="en-US" b="0" dirty="0">
                <a:ea typeface="+mj-lt"/>
                <a:cs typeface="+mj-lt"/>
              </a:rPr>
              <a:t>What are the benefits of marketing?</a:t>
            </a:r>
            <a:endParaRPr lang="en-US" dirty="0"/>
          </a:p>
          <a:p>
            <a:r>
              <a:rPr lang="en-US" dirty="0"/>
              <a:t/>
            </a:r>
            <a:br>
              <a:rPr lang="en-US" dirty="0"/>
            </a:br>
            <a:endParaRPr lang="en-US" dirty="0"/>
          </a:p>
          <a:p>
            <a:endParaRPr lang="en-US" dirty="0"/>
          </a:p>
        </p:txBody>
      </p:sp>
      <p:sp>
        <p:nvSpPr>
          <p:cNvPr id="3" name="Content Placeholder 2">
            <a:extLst>
              <a:ext uri="{FF2B5EF4-FFF2-40B4-BE49-F238E27FC236}">
                <a16:creationId xmlns:a16="http://schemas.microsoft.com/office/drawing/2014/main" xmlns="" id="{2941347D-C646-4E23-8F29-056B1B818BD2}"/>
              </a:ext>
            </a:extLst>
          </p:cNvPr>
          <p:cNvSpPr>
            <a:spLocks noGrp="1"/>
          </p:cNvSpPr>
          <p:nvPr>
            <p:ph idx="1"/>
          </p:nvPr>
        </p:nvSpPr>
        <p:spPr>
          <a:xfrm>
            <a:off x="838200" y="1371805"/>
            <a:ext cx="10515600" cy="4195763"/>
          </a:xfrm>
        </p:spPr>
        <p:txBody>
          <a:bodyPr vert="horz" lIns="91440" tIns="45720" rIns="91440" bIns="45720" rtlCol="0" anchor="t">
            <a:normAutofit/>
          </a:bodyPr>
          <a:lstStyle/>
          <a:p>
            <a:r>
              <a:rPr lang="en-US" dirty="0">
                <a:ea typeface="+mn-lt"/>
                <a:cs typeface="+mn-lt"/>
              </a:rPr>
              <a:t>Sales. When you employ good </a:t>
            </a:r>
            <a:r>
              <a:rPr lang="en-US" b="1" dirty="0">
                <a:ea typeface="+mn-lt"/>
                <a:cs typeface="+mn-lt"/>
              </a:rPr>
              <a:t>marketing</a:t>
            </a:r>
            <a:r>
              <a:rPr lang="en-US" dirty="0">
                <a:ea typeface="+mn-lt"/>
                <a:cs typeface="+mn-lt"/>
              </a:rPr>
              <a:t> tactics, you will make more sales.</a:t>
            </a:r>
            <a:endParaRPr lang="en-US" dirty="0"/>
          </a:p>
          <a:p>
            <a:r>
              <a:rPr lang="en-US" dirty="0">
                <a:ea typeface="+mn-lt"/>
                <a:cs typeface="+mn-lt"/>
              </a:rPr>
              <a:t>Reputation. Your business reputation is very important. ...</a:t>
            </a:r>
            <a:endParaRPr lang="en-US" dirty="0"/>
          </a:p>
          <a:p>
            <a:r>
              <a:rPr lang="en-US" dirty="0">
                <a:ea typeface="+mn-lt"/>
                <a:cs typeface="+mn-lt"/>
              </a:rPr>
              <a:t>Audience. ...</a:t>
            </a:r>
            <a:endParaRPr lang="en-US" dirty="0"/>
          </a:p>
          <a:p>
            <a:r>
              <a:rPr lang="en-US" dirty="0">
                <a:ea typeface="+mn-lt"/>
                <a:cs typeface="+mn-lt"/>
              </a:rPr>
              <a:t>You earn trust. ...</a:t>
            </a:r>
            <a:endParaRPr lang="en-US" dirty="0"/>
          </a:p>
          <a:p>
            <a:r>
              <a:rPr lang="en-US" dirty="0">
                <a:ea typeface="+mn-lt"/>
                <a:cs typeface="+mn-lt"/>
              </a:rPr>
              <a:t>Knowing what works. ...</a:t>
            </a:r>
            <a:endParaRPr lang="en-US" dirty="0"/>
          </a:p>
          <a:p>
            <a:r>
              <a:rPr lang="en-US" dirty="0">
                <a:ea typeface="+mn-lt"/>
                <a:cs typeface="+mn-lt"/>
              </a:rPr>
              <a:t>Learning the marketplace.</a:t>
            </a:r>
            <a:endParaRPr lang="en-US" dirty="0"/>
          </a:p>
          <a:p>
            <a:endParaRPr lang="en-US" dirty="0"/>
          </a:p>
        </p:txBody>
      </p:sp>
    </p:spTree>
    <p:extLst>
      <p:ext uri="{BB962C8B-B14F-4D97-AF65-F5344CB8AC3E}">
        <p14:creationId xmlns:p14="http://schemas.microsoft.com/office/powerpoint/2010/main" xmlns="" val="15596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20EEC-CA3D-497D-A6B3-DCA0701194E9}"/>
              </a:ext>
            </a:extLst>
          </p:cNvPr>
          <p:cNvSpPr>
            <a:spLocks noGrp="1"/>
          </p:cNvSpPr>
          <p:nvPr>
            <p:ph type="title"/>
          </p:nvPr>
        </p:nvSpPr>
        <p:spPr>
          <a:xfrm>
            <a:off x="1956619" y="70792"/>
            <a:ext cx="10515600" cy="1325563"/>
          </a:xfrm>
        </p:spPr>
        <p:txBody>
          <a:bodyPr/>
          <a:lstStyle/>
          <a:p>
            <a:r>
              <a:rPr lang="en-US" b="0" dirty="0">
                <a:ea typeface="+mj-lt"/>
                <a:cs typeface="+mj-lt"/>
              </a:rPr>
              <a:t>What are the 5 Ps of marketing?</a:t>
            </a:r>
            <a:endParaRPr lang="en-US" dirty="0">
              <a:ea typeface="+mj-lt"/>
              <a:cs typeface="+mj-lt"/>
            </a:endParaRPr>
          </a:p>
        </p:txBody>
      </p:sp>
      <p:sp>
        <p:nvSpPr>
          <p:cNvPr id="3" name="Content Placeholder 2">
            <a:extLst>
              <a:ext uri="{FF2B5EF4-FFF2-40B4-BE49-F238E27FC236}">
                <a16:creationId xmlns:a16="http://schemas.microsoft.com/office/drawing/2014/main" xmlns="" id="{204509BB-7E31-4376-8FAA-67A2E1124D4A}"/>
              </a:ext>
            </a:extLst>
          </p:cNvPr>
          <p:cNvSpPr>
            <a:spLocks noGrp="1"/>
          </p:cNvSpPr>
          <p:nvPr>
            <p:ph idx="1"/>
          </p:nvPr>
        </p:nvSpPr>
        <p:spPr>
          <a:xfrm>
            <a:off x="911942" y="1654482"/>
            <a:ext cx="10515600" cy="4195763"/>
          </a:xfrm>
        </p:spPr>
        <p:txBody>
          <a:bodyPr vert="horz" lIns="91440" tIns="45720" rIns="91440" bIns="45720" rtlCol="0" anchor="t">
            <a:normAutofit/>
          </a:bodyPr>
          <a:lstStyle/>
          <a:p>
            <a:r>
              <a:rPr lang="en-US" dirty="0">
                <a:ea typeface="+mn-lt"/>
                <a:cs typeface="+mn-lt"/>
              </a:rPr>
              <a:t>If you pursued a traditional marketing degree in the past 10 or 20 years, you were probably taught about the 5 Ps: product, price, place, </a:t>
            </a:r>
            <a:r>
              <a:rPr lang="en-US" b="1" dirty="0">
                <a:ea typeface="+mn-lt"/>
                <a:cs typeface="+mn-lt"/>
              </a:rPr>
              <a:t>promotion</a:t>
            </a:r>
            <a:r>
              <a:rPr lang="en-US" dirty="0">
                <a:ea typeface="+mn-lt"/>
                <a:cs typeface="+mn-lt"/>
              </a:rPr>
              <a:t>, and people. At the time, they were the key pieces of any marketing puzzle.</a:t>
            </a:r>
          </a:p>
        </p:txBody>
      </p:sp>
    </p:spTree>
    <p:extLst>
      <p:ext uri="{BB962C8B-B14F-4D97-AF65-F5344CB8AC3E}">
        <p14:creationId xmlns:p14="http://schemas.microsoft.com/office/powerpoint/2010/main" xmlns="" val="347915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BlockprintVTI">
  <a:themeElements>
    <a:clrScheme name="AnalogousFromLightSeedRightStep">
      <a:dk1>
        <a:srgbClr val="000000"/>
      </a:dk1>
      <a:lt1>
        <a:srgbClr val="FFFFFF"/>
      </a:lt1>
      <a:dk2>
        <a:srgbClr val="243741"/>
      </a:dk2>
      <a:lt2>
        <a:srgbClr val="E8E2E6"/>
      </a:lt2>
      <a:accent1>
        <a:srgbClr val="82AB8D"/>
      </a:accent1>
      <a:accent2>
        <a:srgbClr val="74AA99"/>
      </a:accent2>
      <a:accent3>
        <a:srgbClr val="81A8AD"/>
      </a:accent3>
      <a:accent4>
        <a:srgbClr val="7F9BBA"/>
      </a:accent4>
      <a:accent5>
        <a:srgbClr val="9699C6"/>
      </a:accent5>
      <a:accent6>
        <a:srgbClr val="937FBA"/>
      </a:accent6>
      <a:hlink>
        <a:srgbClr val="AE699C"/>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180</Words>
  <Application>Microsoft Office PowerPoint</Application>
  <PresentationFormat>Custom</PresentationFormat>
  <Paragraphs>42</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BlockprintVTI</vt:lpstr>
      <vt:lpstr>Hotel Marketing and sales</vt:lpstr>
      <vt:lpstr>What is hotel sales and marketing?</vt:lpstr>
      <vt:lpstr>How do you promote hotel sales?</vt:lpstr>
      <vt:lpstr>What are the 5 concepts of marketing?</vt:lpstr>
      <vt:lpstr>Which marketing concept is best?</vt:lpstr>
      <vt:lpstr>What is the work of sales marketing?</vt:lpstr>
      <vt:lpstr>What is difference between marketing and selling?</vt:lpstr>
      <vt:lpstr>What are the benefits of marketing?   </vt:lpstr>
      <vt:lpstr>What are the 5 Ps of marketing?</vt:lpstr>
      <vt:lpstr>What are the 3 C's in marketing?</vt:lpstr>
      <vt:lpstr>What skills are needed for sales and marketing?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Qdineeeee</dc:creator>
  <cp:lastModifiedBy>Master</cp:lastModifiedBy>
  <cp:revision>58</cp:revision>
  <dcterms:created xsi:type="dcterms:W3CDTF">2021-03-16T08:59:51Z</dcterms:created>
  <dcterms:modified xsi:type="dcterms:W3CDTF">2021-03-16T12:28:41Z</dcterms:modified>
</cp:coreProperties>
</file>