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tags/tag1.xml" ContentType="application/vnd.openxmlformats-officedocument.presentationml.tags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sk-S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</p:showPr>
  <p:clrMru>
    <a:srgbClr val="4763D9"/>
    <a:srgbClr val="0000CC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3" d="100"/>
          <a:sy n="63" d="100"/>
        </p:scale>
        <p:origin x="-52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Zástupný symbol dátumu 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88BFBAE-902C-4DAC-8D81-AD67EA80EE1C}" type="datetimeFigureOut">
              <a:rPr lang="sk-SK" smtClean="0"/>
              <a:pPr/>
              <a:t>17. 3. 2016</a:t>
            </a:fld>
            <a:endParaRPr lang="sk-SK"/>
          </a:p>
        </p:txBody>
      </p:sp>
      <p:sp>
        <p:nvSpPr>
          <p:cNvPr id="17" name="Zástupný symbol päty 1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sk-SK"/>
          </a:p>
        </p:txBody>
      </p:sp>
      <p:sp>
        <p:nvSpPr>
          <p:cNvPr id="29" name="Zástupný symbol čísla snímky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35F8899-267F-46E4-9ACE-C080B725FADB}" type="slidenum">
              <a:rPr lang="sk-SK" smtClean="0"/>
              <a:pPr/>
              <a:t>‹#›</a:t>
            </a:fld>
            <a:endParaRPr lang="sk-SK"/>
          </a:p>
        </p:txBody>
      </p:sp>
      <p:sp>
        <p:nvSpPr>
          <p:cNvPr id="32" name="Obdĺžnik 31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9" name="Obdĺžnik 38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0" name="Obdĺžnik 39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1" name="Obdĺžnik 40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42" name="Obdĺžnik 41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8" name="Nadpis 7"/>
          <p:cNvSpPr>
            <a:spLocks noGrp="1"/>
          </p:cNvSpPr>
          <p:nvPr>
            <p:ph type="ctrTitle"/>
          </p:nvPr>
        </p:nvSpPr>
        <p:spPr>
          <a:xfrm>
            <a:off x="914400" y="4343400"/>
            <a:ext cx="7772400" cy="1975104"/>
          </a:xfrm>
        </p:spPr>
        <p:txBody>
          <a:bodyPr/>
          <a:lstStyle>
            <a:lvl1pPr marR="9144" algn="l">
              <a:defRPr sz="4000" b="1" cap="all" spc="0" baseline="0">
                <a:effectLst>
                  <a:reflection blurRad="12700" stA="34000" endA="740" endPos="53000" dir="5400000" sy="-100000" algn="bl" rotWithShape="0"/>
                </a:effectLst>
              </a:defRPr>
            </a:lvl1pPr>
            <a:extLst/>
          </a:lstStyle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9" name="Podnadpis 8"/>
          <p:cNvSpPr>
            <a:spLocks noGrp="1"/>
          </p:cNvSpPr>
          <p:nvPr>
            <p:ph type="subTitle" idx="1"/>
          </p:nvPr>
        </p:nvSpPr>
        <p:spPr>
          <a:xfrm>
            <a:off x="914400" y="2834640"/>
            <a:ext cx="7772400" cy="1508760"/>
          </a:xfrm>
        </p:spPr>
        <p:txBody>
          <a:bodyPr lIns="100584" tIns="45720" anchor="b"/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sk-SK" smtClean="0"/>
              <a:t>Kliknite sem a upravte štýl predlohy podnadpisov.</a:t>
            </a:r>
            <a:endParaRPr kumimoji="0" lang="en-US"/>
          </a:p>
        </p:txBody>
      </p:sp>
      <p:sp>
        <p:nvSpPr>
          <p:cNvPr id="56" name="Obdĺžnik 55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5" name="Obdĺžnik 64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6" name="Obdĺžnik 65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7" name="Obdĺžnik 66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88BFBAE-902C-4DAC-8D81-AD67EA80EE1C}" type="datetimeFigureOut">
              <a:rPr lang="sk-SK" smtClean="0"/>
              <a:pPr/>
              <a:t>17. 3. 2016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35F8899-267F-46E4-9ACE-C080B725FADB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981200" cy="5851525"/>
          </a:xfrm>
        </p:spPr>
        <p:txBody>
          <a:bodyPr vert="eaVert" anchor="ctr"/>
          <a:lstStyle>
            <a:extLst/>
          </a:lstStyle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58674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88BFBAE-902C-4DAC-8D81-AD67EA80EE1C}" type="datetimeFigureOut">
              <a:rPr lang="sk-SK" smtClean="0"/>
              <a:pPr/>
              <a:t>17. 3. 2016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35F8899-267F-46E4-9ACE-C080B725FADB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88BFBAE-902C-4DAC-8D81-AD67EA80EE1C}" type="datetimeFigureOut">
              <a:rPr lang="sk-SK" smtClean="0"/>
              <a:pPr/>
              <a:t>17. 3. 2016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35F8899-267F-46E4-9ACE-C080B725FADB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Voľná forma 13"/>
          <p:cNvSpPr>
            <a:spLocks/>
          </p:cNvSpPr>
          <p:nvPr/>
        </p:nvSpPr>
        <p:spPr bwMode="auto">
          <a:xfrm>
            <a:off x="4828952" y="1073888"/>
            <a:ext cx="4322136" cy="5791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3648"/>
              </a:cxn>
              <a:cxn ang="0">
                <a:pos x="720" y="2016"/>
              </a:cxn>
              <a:cxn ang="0">
                <a:pos x="2736" y="0"/>
              </a:cxn>
              <a:cxn ang="0">
                <a:pos x="2736" y="96"/>
              </a:cxn>
              <a:cxn ang="0">
                <a:pos x="744" y="2038"/>
              </a:cxn>
              <a:cxn ang="0">
                <a:pos x="48" y="3648"/>
              </a:cxn>
              <a:cxn ang="0">
                <a:pos x="0" y="3648"/>
              </a:cxn>
            </a:cxnLst>
            <a:rect l="0" t="0" r="0" b="0"/>
            <a:pathLst>
              <a:path w="2736" h="3648">
                <a:moveTo>
                  <a:pt x="0" y="3648"/>
                </a:moveTo>
                <a:lnTo>
                  <a:pt x="720" y="2016"/>
                </a:lnTo>
                <a:lnTo>
                  <a:pt x="2736" y="672"/>
                </a:lnTo>
                <a:lnTo>
                  <a:pt x="2736" y="720"/>
                </a:lnTo>
                <a:lnTo>
                  <a:pt x="744" y="2038"/>
                </a:lnTo>
                <a:lnTo>
                  <a:pt x="48" y="3648"/>
                </a:lnTo>
                <a:lnTo>
                  <a:pt x="48" y="3648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5" name="Voľná forma 14"/>
          <p:cNvSpPr>
            <a:spLocks/>
          </p:cNvSpPr>
          <p:nvPr/>
        </p:nvSpPr>
        <p:spPr bwMode="auto">
          <a:xfrm>
            <a:off x="373966" y="0"/>
            <a:ext cx="5514536" cy="661533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4080"/>
              </a:cxn>
              <a:cxn ang="0">
                <a:pos x="0" y="4128"/>
              </a:cxn>
              <a:cxn ang="0">
                <a:pos x="3504" y="2640"/>
              </a:cxn>
              <a:cxn ang="0">
                <a:pos x="2880" y="0"/>
              </a:cxn>
              <a:cxn ang="0">
                <a:pos x="2832" y="0"/>
              </a:cxn>
              <a:cxn ang="0">
                <a:pos x="3465" y="2619"/>
              </a:cxn>
              <a:cxn ang="0">
                <a:pos x="0" y="4080"/>
              </a:cxn>
            </a:cxnLst>
            <a:rect l="0" t="0" r="0" b="0"/>
            <a:pathLst>
              <a:path w="3504" h="4128">
                <a:moveTo>
                  <a:pt x="0" y="4080"/>
                </a:moveTo>
                <a:lnTo>
                  <a:pt x="0" y="4128"/>
                </a:lnTo>
                <a:lnTo>
                  <a:pt x="3504" y="2640"/>
                </a:lnTo>
                <a:lnTo>
                  <a:pt x="2880" y="0"/>
                </a:lnTo>
                <a:lnTo>
                  <a:pt x="2832" y="0"/>
                </a:lnTo>
                <a:lnTo>
                  <a:pt x="3465" y="2619"/>
                </a:lnTo>
                <a:lnTo>
                  <a:pt x="0" y="4080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3" name="Voľná forma 12"/>
          <p:cNvSpPr>
            <a:spLocks/>
          </p:cNvSpPr>
          <p:nvPr/>
        </p:nvSpPr>
        <p:spPr bwMode="auto">
          <a:xfrm rot="5236414">
            <a:off x="4462128" y="1483600"/>
            <a:ext cx="4114800" cy="118872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6" name="Voľná forma 15"/>
          <p:cNvSpPr>
            <a:spLocks/>
          </p:cNvSpPr>
          <p:nvPr/>
        </p:nvSpPr>
        <p:spPr bwMode="auto">
          <a:xfrm>
            <a:off x="5943600" y="0"/>
            <a:ext cx="27432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104" y="0"/>
              </a:cxn>
              <a:cxn ang="0">
                <a:pos x="1728" y="0"/>
              </a:cxn>
              <a:cxn ang="0">
                <a:pos x="0" y="2688"/>
              </a:cxn>
              <a:cxn ang="0">
                <a:pos x="1104" y="0"/>
              </a:cxn>
            </a:cxnLst>
            <a:rect l="0" t="0" r="0" b="0"/>
            <a:pathLst>
              <a:path w="1728" h="2688">
                <a:moveTo>
                  <a:pt x="1104" y="0"/>
                </a:moveTo>
                <a:lnTo>
                  <a:pt x="1728" y="0"/>
                </a:lnTo>
                <a:lnTo>
                  <a:pt x="0" y="2688"/>
                </a:lnTo>
                <a:lnTo>
                  <a:pt x="110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7" name="Voľná forma 16"/>
          <p:cNvSpPr>
            <a:spLocks/>
          </p:cNvSpPr>
          <p:nvPr/>
        </p:nvSpPr>
        <p:spPr bwMode="auto">
          <a:xfrm>
            <a:off x="5943600" y="4267200"/>
            <a:ext cx="3200400" cy="11430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2016" y="240"/>
              </a:cxn>
              <a:cxn ang="0">
                <a:pos x="2016" y="720"/>
              </a:cxn>
              <a:cxn ang="0">
                <a:pos x="0" y="0"/>
              </a:cxn>
            </a:cxnLst>
            <a:rect l="0" t="0" r="0" b="0"/>
            <a:pathLst>
              <a:path w="2016" h="720">
                <a:moveTo>
                  <a:pt x="0" y="0"/>
                </a:moveTo>
                <a:lnTo>
                  <a:pt x="2016" y="240"/>
                </a:lnTo>
                <a:lnTo>
                  <a:pt x="2016" y="720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8" name="Voľná forma 17"/>
          <p:cNvSpPr>
            <a:spLocks/>
          </p:cNvSpPr>
          <p:nvPr/>
        </p:nvSpPr>
        <p:spPr bwMode="auto">
          <a:xfrm>
            <a:off x="5943600" y="0"/>
            <a:ext cx="13716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864" y="0"/>
              </a:cxn>
              <a:cxn ang="0">
                <a:pos x="0" y="2688"/>
              </a:cxn>
              <a:cxn ang="0">
                <a:pos x="768" y="0"/>
              </a:cxn>
              <a:cxn ang="0">
                <a:pos x="864" y="0"/>
              </a:cxn>
            </a:cxnLst>
            <a:rect l="0" t="0" r="0" b="0"/>
            <a:pathLst>
              <a:path w="864" h="2688">
                <a:moveTo>
                  <a:pt x="864" y="0"/>
                </a:moveTo>
                <a:lnTo>
                  <a:pt x="0" y="2688"/>
                </a:lnTo>
                <a:lnTo>
                  <a:pt x="768" y="0"/>
                </a:lnTo>
                <a:lnTo>
                  <a:pt x="86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9" name="Voľná forma 18"/>
          <p:cNvSpPr>
            <a:spLocks/>
          </p:cNvSpPr>
          <p:nvPr/>
        </p:nvSpPr>
        <p:spPr bwMode="auto">
          <a:xfrm>
            <a:off x="5948363" y="4246563"/>
            <a:ext cx="2090737" cy="261143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71" y="1645"/>
              </a:cxn>
              <a:cxn ang="0">
                <a:pos x="1317" y="1645"/>
              </a:cxn>
              <a:cxn ang="0">
                <a:pos x="0" y="0"/>
              </a:cxn>
              <a:cxn ang="0">
                <a:pos x="1071" y="1645"/>
              </a:cxn>
            </a:cxnLst>
            <a:rect l="0" t="0" r="0" b="0"/>
            <a:pathLst>
              <a:path w="1317" h="1645">
                <a:moveTo>
                  <a:pt x="1071" y="1645"/>
                </a:moveTo>
                <a:lnTo>
                  <a:pt x="1317" y="1645"/>
                </a:lnTo>
                <a:lnTo>
                  <a:pt x="0" y="0"/>
                </a:lnTo>
                <a:lnTo>
                  <a:pt x="1071" y="1645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0" name="Voľná forma 19"/>
          <p:cNvSpPr>
            <a:spLocks/>
          </p:cNvSpPr>
          <p:nvPr/>
        </p:nvSpPr>
        <p:spPr bwMode="auto">
          <a:xfrm>
            <a:off x="5943600" y="4267200"/>
            <a:ext cx="16002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08" y="1632"/>
              </a:cxn>
              <a:cxn ang="0">
                <a:pos x="0" y="0"/>
              </a:cxn>
              <a:cxn ang="0">
                <a:pos x="960" y="1632"/>
              </a:cxn>
              <a:cxn ang="0">
                <a:pos x="1008" y="1632"/>
              </a:cxn>
            </a:cxnLst>
            <a:rect l="0" t="0" r="0" b="0"/>
            <a:pathLst>
              <a:path w="1008" h="1632">
                <a:moveTo>
                  <a:pt x="1008" y="1632"/>
                </a:moveTo>
                <a:lnTo>
                  <a:pt x="0" y="0"/>
                </a:lnTo>
                <a:lnTo>
                  <a:pt x="960" y="1632"/>
                </a:lnTo>
                <a:lnTo>
                  <a:pt x="1008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1" name="Voľná forma 20"/>
          <p:cNvSpPr>
            <a:spLocks/>
          </p:cNvSpPr>
          <p:nvPr/>
        </p:nvSpPr>
        <p:spPr bwMode="auto">
          <a:xfrm>
            <a:off x="5943600" y="1371600"/>
            <a:ext cx="3200400" cy="2895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2016" y="144"/>
              </a:cxn>
              <a:cxn ang="0">
                <a:pos x="0" y="1824"/>
              </a:cxn>
              <a:cxn ang="0">
                <a:pos x="2016" y="0"/>
              </a:cxn>
            </a:cxnLst>
            <a:rect l="0" t="0" r="0" b="0"/>
            <a:pathLst>
              <a:path w="2016" h="1824">
                <a:moveTo>
                  <a:pt x="2016" y="0"/>
                </a:moveTo>
                <a:lnTo>
                  <a:pt x="2016" y="144"/>
                </a:lnTo>
                <a:lnTo>
                  <a:pt x="0" y="1824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2" name="Voľná forma 21"/>
          <p:cNvSpPr>
            <a:spLocks/>
          </p:cNvSpPr>
          <p:nvPr/>
        </p:nvSpPr>
        <p:spPr bwMode="auto">
          <a:xfrm>
            <a:off x="5943600" y="1752600"/>
            <a:ext cx="3200400" cy="2514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0" y="1584"/>
              </a:cxn>
              <a:cxn ang="0">
                <a:pos x="2016" y="48"/>
              </a:cxn>
              <a:cxn ang="0">
                <a:pos x="2016" y="0"/>
              </a:cxn>
            </a:cxnLst>
            <a:rect l="0" t="0" r="0" b="0"/>
            <a:pathLst>
              <a:path w="2016" h="1584">
                <a:moveTo>
                  <a:pt x="2016" y="0"/>
                </a:moveTo>
                <a:lnTo>
                  <a:pt x="0" y="1584"/>
                </a:lnTo>
                <a:lnTo>
                  <a:pt x="2016" y="48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3" name="Voľná forma 22"/>
          <p:cNvSpPr>
            <a:spLocks/>
          </p:cNvSpPr>
          <p:nvPr/>
        </p:nvSpPr>
        <p:spPr bwMode="auto">
          <a:xfrm>
            <a:off x="990600" y="4267200"/>
            <a:ext cx="4953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120" y="0"/>
              </a:cxn>
              <a:cxn ang="0">
                <a:pos x="1056" y="1632"/>
              </a:cxn>
              <a:cxn ang="0">
                <a:pos x="0" y="1632"/>
              </a:cxn>
            </a:cxnLst>
            <a:rect l="0" t="0" r="0" b="0"/>
            <a:pathLst>
              <a:path w="3120" h="1632">
                <a:moveTo>
                  <a:pt x="0" y="1632"/>
                </a:moveTo>
                <a:lnTo>
                  <a:pt x="3120" y="0"/>
                </a:lnTo>
                <a:lnTo>
                  <a:pt x="1056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4" name="Voľná forma 23"/>
          <p:cNvSpPr>
            <a:spLocks/>
          </p:cNvSpPr>
          <p:nvPr/>
        </p:nvSpPr>
        <p:spPr bwMode="auto">
          <a:xfrm>
            <a:off x="533400" y="4267200"/>
            <a:ext cx="5334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360" y="0"/>
              </a:cxn>
              <a:cxn ang="0">
                <a:pos x="144" y="1632"/>
              </a:cxn>
              <a:cxn ang="0">
                <a:pos x="0" y="1632"/>
              </a:cxn>
            </a:cxnLst>
            <a:rect l="0" t="0" r="0" b="0"/>
            <a:pathLst>
              <a:path w="3360" h="1632">
                <a:moveTo>
                  <a:pt x="0" y="1632"/>
                </a:moveTo>
                <a:lnTo>
                  <a:pt x="3360" y="0"/>
                </a:lnTo>
                <a:lnTo>
                  <a:pt x="144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5" name="Voľná forma 24"/>
          <p:cNvSpPr>
            <a:spLocks/>
          </p:cNvSpPr>
          <p:nvPr/>
        </p:nvSpPr>
        <p:spPr bwMode="auto">
          <a:xfrm>
            <a:off x="366824" y="2438400"/>
            <a:ext cx="5638800" cy="1828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152"/>
              </a:cxn>
              <a:cxn ang="0">
                <a:pos x="0" y="384"/>
              </a:cxn>
              <a:cxn ang="0">
                <a:pos x="0" y="0"/>
              </a:cxn>
            </a:cxnLst>
            <a:rect l="0" t="0" r="0" b="0"/>
            <a:pathLst>
              <a:path w="3552" h="1152">
                <a:moveTo>
                  <a:pt x="0" y="0"/>
                </a:moveTo>
                <a:lnTo>
                  <a:pt x="3504" y="1152"/>
                </a:lnTo>
                <a:lnTo>
                  <a:pt x="0" y="384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6" name="Voľná forma 25"/>
          <p:cNvSpPr>
            <a:spLocks/>
          </p:cNvSpPr>
          <p:nvPr/>
        </p:nvSpPr>
        <p:spPr bwMode="auto">
          <a:xfrm>
            <a:off x="366824" y="2133600"/>
            <a:ext cx="5638800" cy="2133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7" name="Voľná forma 26"/>
          <p:cNvSpPr>
            <a:spLocks/>
          </p:cNvSpPr>
          <p:nvPr/>
        </p:nvSpPr>
        <p:spPr bwMode="auto">
          <a:xfrm>
            <a:off x="4572000" y="4267200"/>
            <a:ext cx="13716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96" y="1632"/>
              </a:cxn>
              <a:cxn ang="0">
                <a:pos x="864" y="0"/>
              </a:cxn>
              <a:cxn ang="0">
                <a:pos x="0" y="1632"/>
              </a:cxn>
            </a:cxnLst>
            <a:rect l="0" t="0" r="0" b="0"/>
            <a:pathLst>
              <a:path w="864" h="1632">
                <a:moveTo>
                  <a:pt x="0" y="1632"/>
                </a:moveTo>
                <a:lnTo>
                  <a:pt x="96" y="1632"/>
                </a:lnTo>
                <a:lnTo>
                  <a:pt x="864" y="0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706902" y="1351672"/>
            <a:ext cx="5718048" cy="977486"/>
          </a:xfrm>
        </p:spPr>
        <p:txBody>
          <a:bodyPr lIns="82296" tIns="45720" bIns="0" anchor="t"/>
          <a:lstStyle>
            <a:lvl1pPr marL="54864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sk-SK" smtClean="0"/>
              <a:t>Kliknite sem a upravte štýly predlohy textu.</a:t>
            </a:r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88BFBAE-902C-4DAC-8D81-AD67EA80EE1C}" type="datetimeFigureOut">
              <a:rPr lang="sk-SK" smtClean="0"/>
              <a:pPr/>
              <a:t>17. 3. 2016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35F8899-267F-46E4-9ACE-C080B725FADB}" type="slidenum">
              <a:rPr lang="sk-SK" smtClean="0"/>
              <a:pPr/>
              <a:t>‹#›</a:t>
            </a:fld>
            <a:endParaRPr lang="sk-SK"/>
          </a:p>
        </p:txBody>
      </p:sp>
      <p:sp>
        <p:nvSpPr>
          <p:cNvPr id="7" name="Obdĺžnik 6"/>
          <p:cNvSpPr/>
          <p:nvPr/>
        </p:nvSpPr>
        <p:spPr>
          <a:xfrm>
            <a:off x="363160" y="402264"/>
            <a:ext cx="850392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06902" y="512064"/>
            <a:ext cx="8156448" cy="777240"/>
          </a:xfrm>
        </p:spPr>
        <p:txBody>
          <a:bodyPr tIns="64008"/>
          <a:lstStyle>
            <a:lvl1pPr algn="l">
              <a:buNone/>
              <a:defRPr sz="3800" b="0" cap="none" spc="-150" baseline="0"/>
            </a:lvl1pPr>
            <a:extLst/>
          </a:lstStyle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8" name="Obdĺžnik 7"/>
          <p:cNvSpPr/>
          <p:nvPr/>
        </p:nvSpPr>
        <p:spPr>
          <a:xfrm flipH="1">
            <a:off x="371538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9" name="Obdĺžnik 8"/>
          <p:cNvSpPr/>
          <p:nvPr/>
        </p:nvSpPr>
        <p:spPr>
          <a:xfrm flipH="1">
            <a:off x="411109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0" name="Obdĺžnik 9"/>
          <p:cNvSpPr/>
          <p:nvPr/>
        </p:nvSpPr>
        <p:spPr>
          <a:xfrm flipH="1">
            <a:off x="44845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Obdĺžnik 10"/>
          <p:cNvSpPr/>
          <p:nvPr/>
        </p:nvSpPr>
        <p:spPr>
          <a:xfrm flipH="1">
            <a:off x="476702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Obdĺžnik 11"/>
          <p:cNvSpPr/>
          <p:nvPr/>
        </p:nvSpPr>
        <p:spPr>
          <a:xfrm>
            <a:off x="500478" y="680477"/>
            <a:ext cx="36576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512064"/>
            <a:ext cx="8229600" cy="914400"/>
          </a:xfrm>
        </p:spPr>
        <p:txBody>
          <a:bodyPr/>
          <a:lstStyle>
            <a:extLst/>
          </a:lstStyle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obsahu 2"/>
          <p:cNvSpPr>
            <a:spLocks noGrp="1"/>
          </p:cNvSpPr>
          <p:nvPr>
            <p:ph sz="half" idx="1"/>
          </p:nvPr>
        </p:nvSpPr>
        <p:spPr>
          <a:xfrm>
            <a:off x="464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655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88BFBAE-902C-4DAC-8D81-AD67EA80EE1C}" type="datetimeFigureOut">
              <a:rPr lang="sk-SK" smtClean="0"/>
              <a:pPr/>
              <a:t>17. 3. 2016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35F8899-267F-46E4-9ACE-C080B725FADB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Obdĺžnik 24"/>
          <p:cNvSpPr/>
          <p:nvPr/>
        </p:nvSpPr>
        <p:spPr>
          <a:xfrm>
            <a:off x="0" y="402265"/>
            <a:ext cx="886708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04824" y="512064"/>
            <a:ext cx="7772400" cy="914400"/>
          </a:xfrm>
        </p:spPr>
        <p:txBody>
          <a:bodyPr anchor="t"/>
          <a:lstStyle>
            <a:lvl1pPr>
              <a:defRPr sz="4000"/>
            </a:lvl1pPr>
            <a:extLst/>
          </a:lstStyle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457200" y="1809750"/>
            <a:ext cx="4040188" cy="639762"/>
          </a:xfrm>
        </p:spPr>
        <p:txBody>
          <a:bodyPr anchor="ctr"/>
          <a:lstStyle>
            <a:lvl1pPr marL="73152" indent="0" algn="l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sk-SK" smtClean="0"/>
              <a:t>Kliknite sem a upravte štýly predlohy textu.</a:t>
            </a:r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3"/>
          </p:nvPr>
        </p:nvSpPr>
        <p:spPr>
          <a:xfrm>
            <a:off x="4645025" y="1809750"/>
            <a:ext cx="4041775" cy="639762"/>
          </a:xfrm>
        </p:spPr>
        <p:txBody>
          <a:bodyPr anchor="ctr"/>
          <a:lstStyle>
            <a:lvl1pPr marL="73152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sk-SK" smtClean="0"/>
              <a:t>Kliknite sem a upravte štýly predlohy textu.</a:t>
            </a:r>
          </a:p>
        </p:txBody>
      </p:sp>
      <p:sp>
        <p:nvSpPr>
          <p:cNvPr id="5" name="Zástupný symbol obsahu 4"/>
          <p:cNvSpPr>
            <a:spLocks noGrp="1"/>
          </p:cNvSpPr>
          <p:nvPr>
            <p:ph sz="quarter" idx="2"/>
          </p:nvPr>
        </p:nvSpPr>
        <p:spPr>
          <a:xfrm>
            <a:off x="457200" y="2459037"/>
            <a:ext cx="4040188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6" name="Zástupný symbol obsahu 5"/>
          <p:cNvSpPr>
            <a:spLocks noGrp="1"/>
          </p:cNvSpPr>
          <p:nvPr>
            <p:ph sz="quarter" idx="4"/>
          </p:nvPr>
        </p:nvSpPr>
        <p:spPr>
          <a:xfrm>
            <a:off x="4645025" y="2459037"/>
            <a:ext cx="4041775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7" name="Zástupný symbol dátumu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88BFBAE-902C-4DAC-8D81-AD67EA80EE1C}" type="datetimeFigureOut">
              <a:rPr lang="sk-SK" smtClean="0"/>
              <a:pPr/>
              <a:t>17. 3. 2016</a:t>
            </a:fld>
            <a:endParaRPr lang="sk-SK"/>
          </a:p>
        </p:txBody>
      </p:sp>
      <p:sp>
        <p:nvSpPr>
          <p:cNvPr id="8" name="Zástupný symbol päty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sk-SK"/>
          </a:p>
        </p:txBody>
      </p:sp>
      <p:sp>
        <p:nvSpPr>
          <p:cNvPr id="9" name="Zástupný symbol čísla snímky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35F8899-267F-46E4-9ACE-C080B725FADB}" type="slidenum">
              <a:rPr lang="sk-SK" smtClean="0"/>
              <a:pPr/>
              <a:t>‹#›</a:t>
            </a:fld>
            <a:endParaRPr lang="sk-SK"/>
          </a:p>
        </p:txBody>
      </p:sp>
      <p:sp>
        <p:nvSpPr>
          <p:cNvPr id="16" name="Obdĺžnik 15"/>
          <p:cNvSpPr/>
          <p:nvPr/>
        </p:nvSpPr>
        <p:spPr>
          <a:xfrm>
            <a:off x="87790" y="680477"/>
            <a:ext cx="45720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7" name="Obdĺžnik 16"/>
          <p:cNvSpPr/>
          <p:nvPr/>
        </p:nvSpPr>
        <p:spPr>
          <a:xfrm>
            <a:off x="47305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8" name="Obdĺžnik 17"/>
          <p:cNvSpPr/>
          <p:nvPr/>
        </p:nvSpPr>
        <p:spPr>
          <a:xfrm>
            <a:off x="2825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9" name="Obdĺžnik 18"/>
          <p:cNvSpPr/>
          <p:nvPr/>
        </p:nvSpPr>
        <p:spPr>
          <a:xfrm>
            <a:off x="0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0" name="Obdĺžnik 19"/>
          <p:cNvSpPr/>
          <p:nvPr/>
        </p:nvSpPr>
        <p:spPr>
          <a:xfrm flipH="1">
            <a:off x="149770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1" name="Obdĺžnik 20"/>
          <p:cNvSpPr/>
          <p:nvPr/>
        </p:nvSpPr>
        <p:spPr>
          <a:xfrm flipH="1">
            <a:off x="189341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2" name="Obdĺžnik 21"/>
          <p:cNvSpPr/>
          <p:nvPr/>
        </p:nvSpPr>
        <p:spPr>
          <a:xfrm flipH="1">
            <a:off x="22668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9" name="Obdĺžnik 28"/>
          <p:cNvSpPr/>
          <p:nvPr/>
        </p:nvSpPr>
        <p:spPr>
          <a:xfrm flipH="1">
            <a:off x="254934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30" name="Obdĺžnik 29"/>
          <p:cNvSpPr/>
          <p:nvPr/>
        </p:nvSpPr>
        <p:spPr>
          <a:xfrm>
            <a:off x="278710" y="680477"/>
            <a:ext cx="36576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</p:spPr>
        <p:txBody>
          <a:bodyPr/>
          <a:lstStyle>
            <a:lvl1pPr>
              <a:defRPr sz="4000" cap="none" baseline="0"/>
            </a:lvl1pPr>
            <a:extLst/>
          </a:lstStyle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dátumu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88BFBAE-902C-4DAC-8D81-AD67EA80EE1C}" type="datetimeFigureOut">
              <a:rPr lang="sk-SK" smtClean="0"/>
              <a:pPr/>
              <a:t>17. 3. 2016</a:t>
            </a:fld>
            <a:endParaRPr lang="sk-SK"/>
          </a:p>
        </p:txBody>
      </p:sp>
      <p:sp>
        <p:nvSpPr>
          <p:cNvPr id="4" name="Zástupný symbol päty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sk-SK"/>
          </a:p>
        </p:txBody>
      </p:sp>
      <p:sp>
        <p:nvSpPr>
          <p:cNvPr id="5" name="Zástupný symbol čísla snímky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35F8899-267F-46E4-9ACE-C080B725FADB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dátumu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88BFBAE-902C-4DAC-8D81-AD67EA80EE1C}" type="datetimeFigureOut">
              <a:rPr lang="sk-SK" smtClean="0"/>
              <a:pPr/>
              <a:t>17. 3. 2016</a:t>
            </a:fld>
            <a:endParaRPr lang="sk-SK"/>
          </a:p>
        </p:txBody>
      </p:sp>
      <p:sp>
        <p:nvSpPr>
          <p:cNvPr id="3" name="Zástupný symbol päty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sk-SK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35F8899-267F-46E4-9ACE-C080B725FADB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85800" y="273050"/>
            <a:ext cx="8229600" cy="1162050"/>
          </a:xfrm>
        </p:spPr>
        <p:txBody>
          <a:bodyPr anchor="ctr"/>
          <a:lstStyle>
            <a:lvl1pPr algn="l">
              <a:buNone/>
              <a:defRPr sz="3600" b="0"/>
            </a:lvl1pPr>
            <a:extLst/>
          </a:lstStyle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2"/>
          </p:nvPr>
        </p:nvSpPr>
        <p:spPr>
          <a:xfrm>
            <a:off x="685800" y="1435100"/>
            <a:ext cx="2514600" cy="4572000"/>
          </a:xfrm>
        </p:spPr>
        <p:txBody>
          <a:bodyPr/>
          <a:lstStyle>
            <a:lvl1pPr marL="54864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sk-SK" smtClean="0"/>
              <a:t>Kliknite sem a upravte štýly predlohy textu.</a:t>
            </a:r>
          </a:p>
        </p:txBody>
      </p:sp>
      <p:sp>
        <p:nvSpPr>
          <p:cNvPr id="4" name="Zástupný symbol obsahu 3"/>
          <p:cNvSpPr>
            <a:spLocks noGrp="1"/>
          </p:cNvSpPr>
          <p:nvPr>
            <p:ph sz="half" idx="1"/>
          </p:nvPr>
        </p:nvSpPr>
        <p:spPr>
          <a:xfrm>
            <a:off x="3429000" y="1435100"/>
            <a:ext cx="5486400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88BFBAE-902C-4DAC-8D81-AD67EA80EE1C}" type="datetimeFigureOut">
              <a:rPr lang="sk-SK" smtClean="0"/>
              <a:pPr/>
              <a:t>17. 3. 2016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35F8899-267F-46E4-9ACE-C080B725FADB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dĺžnik 7"/>
          <p:cNvSpPr/>
          <p:nvPr/>
        </p:nvSpPr>
        <p:spPr>
          <a:xfrm>
            <a:off x="368032" y="0"/>
            <a:ext cx="8778240" cy="1878037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9" name="Rovná spojnica 8"/>
          <p:cNvCxnSpPr/>
          <p:nvPr/>
        </p:nvCxnSpPr>
        <p:spPr>
          <a:xfrm flipV="1">
            <a:off x="363195" y="1885028"/>
            <a:ext cx="8782622" cy="0"/>
          </a:xfrm>
          <a:prstGeom prst="line">
            <a:avLst/>
          </a:prstGeom>
          <a:noFill/>
          <a:ln w="19050" cap="flat" cmpd="sng" algn="ctr">
            <a:solidFill>
              <a:srgbClr val="FFFFFF">
                <a:alpha val="100000"/>
              </a:srgbClr>
            </a:soli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0" name="Skupina 9"/>
          <p:cNvGrpSpPr/>
          <p:nvPr/>
        </p:nvGrpSpPr>
        <p:grpSpPr>
          <a:xfrm rot="5400000">
            <a:off x="8514581" y="1219200"/>
            <a:ext cx="132763" cy="128466"/>
            <a:chOff x="6668087" y="1297746"/>
            <a:chExt cx="161840" cy="156602"/>
          </a:xfrm>
        </p:grpSpPr>
        <p:cxnSp>
          <p:nvCxnSpPr>
            <p:cNvPr id="15" name="Rovná spojnica 14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Rovná spojnica 15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Rovná spojnica 16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Nadpis 1"/>
          <p:cNvSpPr>
            <a:spLocks noGrp="1"/>
          </p:cNvSpPr>
          <p:nvPr>
            <p:ph type="title"/>
          </p:nvPr>
        </p:nvSpPr>
        <p:spPr bwMode="grayWhite">
          <a:xfrm>
            <a:off x="914400" y="441251"/>
            <a:ext cx="6858000" cy="701749"/>
          </a:xfrm>
        </p:spPr>
        <p:txBody>
          <a:bodyPr anchor="b"/>
          <a:lstStyle>
            <a:lvl1pPr algn="l">
              <a:buNone/>
              <a:defRPr sz="2100" b="0"/>
            </a:lvl1pPr>
            <a:extLst/>
          </a:lstStyle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obrázka 2"/>
          <p:cNvSpPr>
            <a:spLocks noGrp="1"/>
          </p:cNvSpPr>
          <p:nvPr>
            <p:ph type="pic" idx="1"/>
          </p:nvPr>
        </p:nvSpPr>
        <p:spPr>
          <a:xfrm>
            <a:off x="368032" y="1893781"/>
            <a:ext cx="8778240" cy="4960144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sk-SK" smtClean="0"/>
              <a:t>Ak chcete pridať obrázok, kliknite na ikonu</a:t>
            </a:r>
            <a:endParaRPr kumimoji="0" lang="en-US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 bwMode="grayWhite">
          <a:xfrm>
            <a:off x="914400" y="1150144"/>
            <a:ext cx="6858000" cy="685800"/>
          </a:xfrm>
        </p:spPr>
        <p:txBody>
          <a:bodyPr/>
          <a:lstStyle>
            <a:lvl1pPr marL="27432" indent="0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sk-SK" smtClean="0"/>
              <a:t>Kliknite sem a upravte štýly predlohy textu.</a:t>
            </a:r>
          </a:p>
        </p:txBody>
      </p:sp>
      <p:grpSp>
        <p:nvGrpSpPr>
          <p:cNvPr id="14" name="Skupina 13"/>
          <p:cNvGrpSpPr/>
          <p:nvPr/>
        </p:nvGrpSpPr>
        <p:grpSpPr>
          <a:xfrm rot="5400000">
            <a:off x="8666981" y="1371600"/>
            <a:ext cx="132763" cy="128466"/>
            <a:chOff x="6668087" y="1297746"/>
            <a:chExt cx="161840" cy="156602"/>
          </a:xfrm>
        </p:grpSpPr>
        <p:cxnSp>
          <p:nvCxnSpPr>
            <p:cNvPr id="11" name="Rovná spojnica 10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Rovná spojnica 11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Rovná spojnica 12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Skupina 17"/>
          <p:cNvGrpSpPr/>
          <p:nvPr/>
        </p:nvGrpSpPr>
        <p:grpSpPr>
          <a:xfrm rot="5400000">
            <a:off x="8320088" y="1474763"/>
            <a:ext cx="132763" cy="128466"/>
            <a:chOff x="6668087" y="1297746"/>
            <a:chExt cx="161840" cy="156602"/>
          </a:xfrm>
        </p:grpSpPr>
        <p:cxnSp>
          <p:nvCxnSpPr>
            <p:cNvPr id="19" name="Rovná spojnica 18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Rovná spojnica 19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Rovná spojnica 20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>
          <a:xfrm>
            <a:off x="6477000" y="55499"/>
            <a:ext cx="2133600" cy="365125"/>
          </a:xfrm>
        </p:spPr>
        <p:txBody>
          <a:bodyPr/>
          <a:lstStyle>
            <a:extLst/>
          </a:lstStyle>
          <a:p>
            <a:fld id="{988BFBAE-902C-4DAC-8D81-AD67EA80EE1C}" type="datetimeFigureOut">
              <a:rPr lang="sk-SK" smtClean="0"/>
              <a:pPr/>
              <a:t>17. 3. 2016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>
          <a:xfrm>
            <a:off x="914400" y="55499"/>
            <a:ext cx="5562600" cy="365125"/>
          </a:xfrm>
        </p:spPr>
        <p:txBody>
          <a:bodyPr/>
          <a:lstStyle>
            <a:extLst/>
          </a:lstStyle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>
          <a:xfrm>
            <a:off x="8610600" y="55499"/>
            <a:ext cx="457200" cy="365125"/>
          </a:xfrm>
        </p:spPr>
        <p:txBody>
          <a:bodyPr/>
          <a:lstStyle>
            <a:extLst/>
          </a:lstStyle>
          <a:p>
            <a:fld id="{935F8899-267F-46E4-9ACE-C080B725FADB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dĺžnik 6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Obdĺžnik 7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Obdĺžnik 8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Obdĺžnik 9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Obdĺžnik 10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Obdĺžnik 11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5" name="Obdĺžnik 14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6" name="Obdĺžnik 15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7" name="Obdĺžnik 16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2" name="Zástupný symbol nadpisu 2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  <a:prstGeom prst="rect">
            <a:avLst/>
          </a:prstGeom>
        </p:spPr>
        <p:txBody>
          <a:bodyPr vert="horz" anchor="t">
            <a:noAutofit/>
          </a:bodyPr>
          <a:lstStyle>
            <a:extLst/>
          </a:lstStyle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13" name="Zástupný symbol textu 12"/>
          <p:cNvSpPr>
            <a:spLocks noGrp="1"/>
          </p:cNvSpPr>
          <p:nvPr>
            <p:ph type="body" idx="1"/>
          </p:nvPr>
        </p:nvSpPr>
        <p:spPr>
          <a:xfrm>
            <a:off x="914400" y="1783560"/>
            <a:ext cx="7772400" cy="457200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sk-SK" smtClean="0"/>
              <a:t>Kliknite sem a upravte štýly predlohy textu.</a:t>
            </a:r>
          </a:p>
          <a:p>
            <a:pPr lvl="1" eaLnBrk="1" latinLnBrk="0" hangingPunct="1"/>
            <a:r>
              <a:rPr kumimoji="0" lang="sk-SK" smtClean="0"/>
              <a:t>Druhá úroveň</a:t>
            </a:r>
          </a:p>
          <a:p>
            <a:pPr lvl="2" eaLnBrk="1" latinLnBrk="0" hangingPunct="1"/>
            <a:r>
              <a:rPr kumimoji="0" lang="sk-SK" smtClean="0"/>
              <a:t>Tretia úroveň</a:t>
            </a:r>
          </a:p>
          <a:p>
            <a:pPr lvl="3" eaLnBrk="1" latinLnBrk="0" hangingPunct="1"/>
            <a:r>
              <a:rPr kumimoji="0" lang="sk-SK" smtClean="0"/>
              <a:t>Štvrtá úroveň</a:t>
            </a:r>
          </a:p>
          <a:p>
            <a:pPr lvl="4" eaLnBrk="1" latinLnBrk="0" hangingPunct="1"/>
            <a:r>
              <a:rPr kumimoji="0" lang="sk-SK" smtClean="0"/>
              <a:t>Piata úroveň</a:t>
            </a:r>
            <a:endParaRPr kumimoji="0" lang="en-US"/>
          </a:p>
        </p:txBody>
      </p:sp>
      <p:sp>
        <p:nvSpPr>
          <p:cNvPr id="14" name="Zástupný symbol dátumu 13"/>
          <p:cNvSpPr>
            <a:spLocks noGrp="1"/>
          </p:cNvSpPr>
          <p:nvPr>
            <p:ph type="dt" sz="half" idx="2"/>
          </p:nvPr>
        </p:nvSpPr>
        <p:spPr>
          <a:xfrm>
            <a:off x="64770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988BFBAE-902C-4DAC-8D81-AD67EA80EE1C}" type="datetimeFigureOut">
              <a:rPr lang="sk-SK" smtClean="0"/>
              <a:pPr/>
              <a:t>17. 3. 2016</a:t>
            </a:fld>
            <a:endParaRPr lang="sk-SK"/>
          </a:p>
        </p:txBody>
      </p:sp>
      <p:sp>
        <p:nvSpPr>
          <p:cNvPr id="3" name="Zástupný symbol päty 2"/>
          <p:cNvSpPr>
            <a:spLocks noGrp="1"/>
          </p:cNvSpPr>
          <p:nvPr>
            <p:ph type="ftr" sz="quarter" idx="3"/>
          </p:nvPr>
        </p:nvSpPr>
        <p:spPr>
          <a:xfrm>
            <a:off x="914400" y="6416675"/>
            <a:ext cx="55626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endParaRPr lang="sk-SK"/>
          </a:p>
        </p:txBody>
      </p:sp>
      <p:sp>
        <p:nvSpPr>
          <p:cNvPr id="23" name="Zástupný symbol čísla snímky 22"/>
          <p:cNvSpPr>
            <a:spLocks noGrp="1"/>
          </p:cNvSpPr>
          <p:nvPr>
            <p:ph type="sldNum" sz="quarter" idx="4"/>
          </p:nvPr>
        </p:nvSpPr>
        <p:spPr>
          <a:xfrm>
            <a:off x="8610600" y="64166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  <a:extLst/>
          </a:lstStyle>
          <a:p>
            <a:fld id="{935F8899-267F-46E4-9ACE-C080B725FADB}" type="slidenum">
              <a:rPr lang="sk-SK" smtClean="0"/>
              <a:pPr/>
              <a:t>‹#›</a:t>
            </a:fld>
            <a:endParaRPr lang="sk-SK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 spc="-100" baseline="0">
          <a:solidFill>
            <a:schemeClr val="tx2">
              <a:satMod val="200000"/>
            </a:schemeClr>
          </a:solidFill>
          <a:latin typeface="+mj-lt"/>
          <a:ea typeface="+mj-ea"/>
          <a:cs typeface="+mj-cs"/>
        </a:defRPr>
      </a:lvl1pPr>
      <a:extLst/>
    </p:titleStyle>
    <p:bodyStyle>
      <a:lvl1pPr marL="411480" indent="-342900" algn="l" rtl="0" eaLnBrk="1" latinLnBrk="0" hangingPunct="1">
        <a:spcBef>
          <a:spcPts val="700"/>
        </a:spcBef>
        <a:buClr>
          <a:schemeClr val="tx2"/>
        </a:buClr>
        <a:buSzPct val="95000"/>
        <a:buFont typeface="Wingdings"/>
        <a:buChar char="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40664" indent="-28575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2"/>
        </a:buClr>
        <a:buFont typeface="Wingdings 2"/>
        <a:buChar char="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61872" indent="-228600" algn="l" rtl="0" eaLnBrk="1" latinLnBrk="0" hangingPunct="1">
        <a:spcBef>
          <a:spcPct val="20000"/>
        </a:spcBef>
        <a:buClr>
          <a:schemeClr val="accent3"/>
        </a:buClr>
        <a:buFont typeface="Wingdings 3"/>
        <a:buChar char="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14813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99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01952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93976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audio1.wav"/><Relationship Id="rId1" Type="http://schemas.openxmlformats.org/officeDocument/2006/relationships/tags" Target="../tags/tag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audio" Target="../media/audio10.wav"/><Relationship Id="rId1" Type="http://schemas.openxmlformats.org/officeDocument/2006/relationships/tags" Target="../tags/tag10.xml"/><Relationship Id="rId5" Type="http://schemas.openxmlformats.org/officeDocument/2006/relationships/image" Target="../media/image6.png"/><Relationship Id="rId4" Type="http://schemas.openxmlformats.org/officeDocument/2006/relationships/image" Target="../media/image2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audio2.wav"/><Relationship Id="rId1" Type="http://schemas.openxmlformats.org/officeDocument/2006/relationships/tags" Target="../tags/tag2.xml"/><Relationship Id="rId6" Type="http://schemas.openxmlformats.org/officeDocument/2006/relationships/image" Target="../media/image6.pn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audio" Target="../media/audio3.wav"/><Relationship Id="rId1" Type="http://schemas.openxmlformats.org/officeDocument/2006/relationships/tags" Target="../tags/tag3.xml"/><Relationship Id="rId6" Type="http://schemas.openxmlformats.org/officeDocument/2006/relationships/image" Target="../media/image9.pn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audio" Target="../media/audio4.wav"/><Relationship Id="rId1" Type="http://schemas.openxmlformats.org/officeDocument/2006/relationships/tags" Target="../tags/tag4.xml"/><Relationship Id="rId6" Type="http://schemas.openxmlformats.org/officeDocument/2006/relationships/image" Target="../media/image12.pn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audio" Target="../media/audio5.wav"/><Relationship Id="rId1" Type="http://schemas.openxmlformats.org/officeDocument/2006/relationships/tags" Target="../tags/tag5.xml"/><Relationship Id="rId6" Type="http://schemas.openxmlformats.org/officeDocument/2006/relationships/image" Target="../media/image15.pn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audio" Target="../media/audio6.wav"/><Relationship Id="rId1" Type="http://schemas.openxmlformats.org/officeDocument/2006/relationships/tags" Target="../tags/tag6.xml"/><Relationship Id="rId6" Type="http://schemas.openxmlformats.org/officeDocument/2006/relationships/image" Target="../media/image6.pn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audio" Target="../media/audio7.wav"/><Relationship Id="rId1" Type="http://schemas.openxmlformats.org/officeDocument/2006/relationships/tags" Target="../tags/tag7.xml"/><Relationship Id="rId6" Type="http://schemas.openxmlformats.org/officeDocument/2006/relationships/image" Target="../media/image6.pn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audio" Target="../media/audio8.wav"/><Relationship Id="rId1" Type="http://schemas.openxmlformats.org/officeDocument/2006/relationships/tags" Target="../tags/tag8.xml"/><Relationship Id="rId6" Type="http://schemas.openxmlformats.org/officeDocument/2006/relationships/image" Target="../media/image6.pn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audio" Target="../media/audio9.wav"/><Relationship Id="rId1" Type="http://schemas.openxmlformats.org/officeDocument/2006/relationships/tags" Target="../tags/tag9.xml"/><Relationship Id="rId6" Type="http://schemas.openxmlformats.org/officeDocument/2006/relationships/image" Target="../media/image6.png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827584" y="404664"/>
            <a:ext cx="7772400" cy="1470025"/>
          </a:xfrm>
        </p:spPr>
        <p:txBody>
          <a:bodyPr/>
          <a:lstStyle/>
          <a:p>
            <a:r>
              <a:rPr lang="sk-SK" dirty="0" smtClean="0">
                <a:solidFill>
                  <a:srgbClr val="4763D9"/>
                </a:solidFill>
              </a:rPr>
              <a:t>SLOVNÍK STAROČESKÝCH                			SLOV</a:t>
            </a:r>
            <a:endParaRPr lang="sk-SK" dirty="0">
              <a:solidFill>
                <a:srgbClr val="4763D9"/>
              </a:solidFill>
            </a:endParaRP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259632" y="5805264"/>
            <a:ext cx="6465912" cy="770384"/>
          </a:xfrm>
        </p:spPr>
        <p:txBody>
          <a:bodyPr/>
          <a:lstStyle/>
          <a:p>
            <a:r>
              <a:rPr lang="sk-SK" b="1" i="1" dirty="0" smtClean="0"/>
              <a:t>Vyrobili :  Silvia </a:t>
            </a:r>
            <a:r>
              <a:rPr lang="sk-SK" b="1" i="1" dirty="0" err="1" smtClean="0"/>
              <a:t>Schwarczová</a:t>
            </a:r>
            <a:r>
              <a:rPr lang="sk-SK" b="1" i="1" dirty="0" smtClean="0"/>
              <a:t> , Diana Hudáková </a:t>
            </a:r>
            <a:endParaRPr lang="sk-SK" b="1" i="1" dirty="0"/>
          </a:p>
        </p:txBody>
      </p:sp>
      <p:pic>
        <p:nvPicPr>
          <p:cNvPr id="23554" name="Picture 2" descr="http://www.dea.cz/wp-content/uploads/2015/06/energeticky-slovnik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619672" y="1988840"/>
            <a:ext cx="5619750" cy="2857500"/>
          </a:xfrm>
          <a:prstGeom prst="rect">
            <a:avLst/>
          </a:prstGeom>
          <a:noFill/>
        </p:spPr>
      </p:pic>
      <p:sp>
        <p:nvSpPr>
          <p:cNvPr id="5" name="BlokTextu 4"/>
          <p:cNvSpPr txBox="1"/>
          <p:nvPr/>
        </p:nvSpPr>
        <p:spPr>
          <a:xfrm>
            <a:off x="2915816" y="5291916"/>
            <a:ext cx="295232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dirty="0" smtClean="0"/>
              <a:t>                   </a:t>
            </a:r>
            <a:r>
              <a:rPr lang="sk-SK" sz="4800" dirty="0" smtClean="0"/>
              <a:t>II.F</a:t>
            </a:r>
            <a:endParaRPr lang="sk-SK" sz="4800" dirty="0"/>
          </a:p>
        </p:txBody>
      </p:sp>
      <p:pic>
        <p:nvPicPr>
          <p:cNvPr id="6" name="~PP3092.WAV">
            <a:hlinkClick r:id="" action="ppaction://media"/>
          </p:cNvPr>
          <p:cNvPicPr>
            <a:picLocks noRot="1" noChangeAspect="1"/>
          </p:cNvPicPr>
          <p:nvPr>
            <a:wavAudioFile r:embed="rId2" name="~PP3092.WAV"/>
          </p:nvPr>
        </p:nvPicPr>
        <p:blipFill>
          <a:blip r:embed="rId5"/>
          <a:stretch>
            <a:fillRect/>
          </a:stretch>
        </p:blipFill>
        <p:spPr>
          <a:xfrm>
            <a:off x="8661400" y="6375400"/>
            <a:ext cx="304800" cy="30480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35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35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355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35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34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2" grpId="0"/>
      <p:bldP spid="3" grpId="0" build="p"/>
      <p:bldP spid="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39552" y="2564904"/>
            <a:ext cx="8229600" cy="914400"/>
          </a:xfrm>
        </p:spPr>
        <p:txBody>
          <a:bodyPr/>
          <a:lstStyle/>
          <a:p>
            <a:pPr algn="ctr"/>
            <a:r>
              <a:rPr lang="sk-SK" dirty="0" smtClean="0">
                <a:solidFill>
                  <a:srgbClr val="4763D9"/>
                </a:solidFill>
              </a:rPr>
              <a:t>Ďakujeme za pozornosť</a:t>
            </a:r>
            <a:endParaRPr lang="sk-SK" dirty="0">
              <a:solidFill>
                <a:srgbClr val="4763D9"/>
              </a:solidFill>
            </a:endParaRPr>
          </a:p>
        </p:txBody>
      </p:sp>
      <p:pic>
        <p:nvPicPr>
          <p:cNvPr id="34818" name="Picture 2" descr="http://media0.ancagrenarova.mypage.cz/images/media0:4997210838b15.png/s1948.gif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03848" y="3933056"/>
            <a:ext cx="2376264" cy="2376265"/>
          </a:xfrm>
          <a:prstGeom prst="rect">
            <a:avLst/>
          </a:prstGeom>
          <a:noFill/>
        </p:spPr>
      </p:pic>
      <p:pic>
        <p:nvPicPr>
          <p:cNvPr id="4" name="~PP2254.WAV">
            <a:hlinkClick r:id="" action="ppaction://media"/>
          </p:cNvPr>
          <p:cNvPicPr>
            <a:picLocks noRot="1" noChangeAspect="1"/>
          </p:cNvPicPr>
          <p:nvPr>
            <a:wavAudioFile r:embed="rId2" name="~PP2254.WAV"/>
          </p:nvPr>
        </p:nvPicPr>
        <p:blipFill>
          <a:blip r:embed="rId5"/>
          <a:stretch>
            <a:fillRect/>
          </a:stretch>
        </p:blipFill>
        <p:spPr>
          <a:xfrm>
            <a:off x="8661400" y="6375400"/>
            <a:ext cx="304800" cy="30480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4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4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48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48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48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48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24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      </a:t>
            </a:r>
            <a:r>
              <a:rPr lang="sk-SK" dirty="0" err="1" smtClean="0">
                <a:solidFill>
                  <a:srgbClr val="4763D9"/>
                </a:solidFill>
              </a:rPr>
              <a:t>Hantúch</a:t>
            </a:r>
            <a:r>
              <a:rPr lang="sk-SK" dirty="0" smtClean="0">
                <a:solidFill>
                  <a:srgbClr val="4763D9"/>
                </a:solidFill>
              </a:rPr>
              <a:t>  - Uterák, obrúsok</a:t>
            </a:r>
            <a:endParaRPr lang="sk-SK" dirty="0">
              <a:solidFill>
                <a:srgbClr val="4763D9"/>
              </a:solidFill>
            </a:endParaRPr>
          </a:p>
        </p:txBody>
      </p:sp>
      <p:pic>
        <p:nvPicPr>
          <p:cNvPr id="27656" name="Picture 8" descr="http://www.jopema.sk/sortiment/big/00039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5536" y="1412776"/>
            <a:ext cx="4118793" cy="3168352"/>
          </a:xfrm>
          <a:prstGeom prst="rect">
            <a:avLst/>
          </a:prstGeom>
          <a:noFill/>
        </p:spPr>
      </p:pic>
      <p:pic>
        <p:nvPicPr>
          <p:cNvPr id="27660" name="Picture 12" descr="http://img.mimibazar.sk/h/bs/10/061119/14/l2717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572000" y="1412776"/>
            <a:ext cx="4312170" cy="3240360"/>
          </a:xfrm>
          <a:prstGeom prst="rect">
            <a:avLst/>
          </a:prstGeom>
          <a:noFill/>
        </p:spPr>
      </p:pic>
      <p:pic>
        <p:nvPicPr>
          <p:cNvPr id="5" name="~PP2083.WAV">
            <a:hlinkClick r:id="" action="ppaction://media"/>
          </p:cNvPr>
          <p:cNvPicPr>
            <a:picLocks noRot="1" noChangeAspect="1"/>
          </p:cNvPicPr>
          <p:nvPr>
            <a:wavAudioFile r:embed="rId2" name="~PP2083.WAV"/>
          </p:nvPr>
        </p:nvPicPr>
        <p:blipFill>
          <a:blip r:embed="rId6"/>
          <a:stretch>
            <a:fillRect/>
          </a:stretch>
        </p:blipFill>
        <p:spPr>
          <a:xfrm>
            <a:off x="8661400" y="6375400"/>
            <a:ext cx="304800" cy="30480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1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2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9" dur="500"/>
                                        <p:tgtEl>
                                          <p:spTgt spid="276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276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25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      </a:t>
            </a:r>
            <a:r>
              <a:rPr lang="sk-SK" sz="4800" dirty="0" err="1" smtClean="0">
                <a:solidFill>
                  <a:srgbClr val="4763D9"/>
                </a:solidFill>
              </a:rPr>
              <a:t>Fiflovanie</a:t>
            </a:r>
            <a:r>
              <a:rPr lang="sk-SK" sz="4800" dirty="0" smtClean="0">
                <a:solidFill>
                  <a:srgbClr val="4763D9"/>
                </a:solidFill>
              </a:rPr>
              <a:t>  -  Parádenie</a:t>
            </a:r>
            <a:endParaRPr lang="sk-SK" sz="4800" dirty="0">
              <a:solidFill>
                <a:srgbClr val="4763D9"/>
              </a:solidFill>
            </a:endParaRPr>
          </a:p>
        </p:txBody>
      </p:sp>
      <p:pic>
        <p:nvPicPr>
          <p:cNvPr id="26626" name="Picture 2" descr="http://www.akademiakrasy.sk/wp-content/uploads/2014/05/zena-s-tamponom-si-cisti-tvar-pred-zrkadlom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1988840"/>
            <a:ext cx="4644007" cy="3456384"/>
          </a:xfrm>
          <a:prstGeom prst="rect">
            <a:avLst/>
          </a:prstGeom>
          <a:noFill/>
        </p:spPr>
      </p:pic>
      <p:pic>
        <p:nvPicPr>
          <p:cNvPr id="26628" name="Picture 4" descr="http://t1.aimg.sk/magaziny/AyHGJwJMQ6H_qI_ETkoUYA~Mejkap-zafixujte-transparentn-m-p-drom.jpg?t=LzY0MHgzNjAvdG9w&amp;h=aoG7j3_F3VOSwia9hey7eA&amp;e=2145916800&amp;v=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16016" y="1988840"/>
            <a:ext cx="4427984" cy="3429001"/>
          </a:xfrm>
          <a:prstGeom prst="rect">
            <a:avLst/>
          </a:prstGeom>
          <a:noFill/>
        </p:spPr>
      </p:pic>
      <p:pic>
        <p:nvPicPr>
          <p:cNvPr id="5" name="~PP2642.WAV">
            <a:hlinkClick r:id="" action="ppaction://media"/>
          </p:cNvPr>
          <p:cNvPicPr>
            <a:picLocks noRot="1" noChangeAspect="1"/>
          </p:cNvPicPr>
          <p:nvPr>
            <a:wavAudioFile r:embed="rId2" name="~PP2642.WAV"/>
          </p:nvPr>
        </p:nvPicPr>
        <p:blipFill>
          <a:blip r:embed="rId6"/>
          <a:stretch>
            <a:fillRect/>
          </a:stretch>
        </p:blipFill>
        <p:spPr>
          <a:xfrm>
            <a:off x="8661400" y="6375400"/>
            <a:ext cx="304800" cy="30480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266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66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66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266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26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       </a:t>
            </a:r>
            <a:r>
              <a:rPr lang="sk-SK" sz="6000" dirty="0" err="1" smtClean="0">
                <a:solidFill>
                  <a:srgbClr val="4763D9"/>
                </a:solidFill>
              </a:rPr>
              <a:t>Komoň</a:t>
            </a:r>
            <a:r>
              <a:rPr lang="sk-SK" sz="6000" dirty="0" smtClean="0">
                <a:solidFill>
                  <a:srgbClr val="4763D9"/>
                </a:solidFill>
              </a:rPr>
              <a:t>  -   Kôň</a:t>
            </a:r>
            <a:endParaRPr lang="sk-SK" sz="6000" dirty="0">
              <a:solidFill>
                <a:srgbClr val="4763D9"/>
              </a:solidFill>
            </a:endParaRPr>
          </a:p>
        </p:txBody>
      </p:sp>
      <p:pic>
        <p:nvPicPr>
          <p:cNvPr id="28676" name="Picture 4" descr="http://konaty.sk/wp-content/uploads/2015/06/IMG_303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379803" y="1556792"/>
            <a:ext cx="4764197" cy="3240359"/>
          </a:xfrm>
          <a:prstGeom prst="rect">
            <a:avLst/>
          </a:prstGeom>
          <a:noFill/>
        </p:spPr>
      </p:pic>
      <p:pic>
        <p:nvPicPr>
          <p:cNvPr id="28678" name="Picture 6" descr="https://encrypted-tbn0.gstatic.com/images?q=tbn:ANd9GcQlx-544KRfs3hurWXIslEEonTNMKAguI4dmNihHYdQjiPBxPep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79512" y="1589706"/>
            <a:ext cx="4032448" cy="3207446"/>
          </a:xfrm>
          <a:prstGeom prst="rect">
            <a:avLst/>
          </a:prstGeom>
          <a:noFill/>
        </p:spPr>
      </p:pic>
      <p:pic>
        <p:nvPicPr>
          <p:cNvPr id="5" name="~PP3171.WAV">
            <a:hlinkClick r:id="" action="ppaction://media"/>
          </p:cNvPr>
          <p:cNvPicPr>
            <a:picLocks noRot="1" noChangeAspect="1"/>
          </p:cNvPicPr>
          <p:nvPr>
            <a:wavAudioFile r:embed="rId2" name="~PP3171.WAV"/>
          </p:nvPr>
        </p:nvPicPr>
        <p:blipFill>
          <a:blip r:embed="rId6"/>
          <a:stretch>
            <a:fillRect/>
          </a:stretch>
        </p:blipFill>
        <p:spPr>
          <a:xfrm>
            <a:off x="8661400" y="6375400"/>
            <a:ext cx="304800" cy="30480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286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286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24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k-SK" dirty="0" smtClean="0"/>
              <a:t> </a:t>
            </a:r>
            <a:r>
              <a:rPr lang="sk-SK" sz="4400" dirty="0" err="1" smtClean="0">
                <a:solidFill>
                  <a:srgbClr val="4763D9"/>
                </a:solidFill>
              </a:rPr>
              <a:t>Škamna</a:t>
            </a:r>
            <a:r>
              <a:rPr lang="sk-SK" sz="4400" dirty="0" smtClean="0">
                <a:solidFill>
                  <a:srgbClr val="4763D9"/>
                </a:solidFill>
              </a:rPr>
              <a:t>    -     Ťažká lavica</a:t>
            </a:r>
            <a:endParaRPr lang="sk-SK" sz="4400" dirty="0">
              <a:solidFill>
                <a:srgbClr val="4763D9"/>
              </a:solidFill>
            </a:endParaRPr>
          </a:p>
        </p:txBody>
      </p:sp>
      <p:pic>
        <p:nvPicPr>
          <p:cNvPr id="29698" name="Picture 2" descr="http://img20.rajce.idnes.cz/d2003/0/591/591126_7e12971542138ec70e7a8bdbdfeac5c7/images/Obrazok_240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9512" y="1484784"/>
            <a:ext cx="4416491" cy="4320480"/>
          </a:xfrm>
          <a:prstGeom prst="rect">
            <a:avLst/>
          </a:prstGeom>
          <a:noFill/>
        </p:spPr>
      </p:pic>
      <p:pic>
        <p:nvPicPr>
          <p:cNvPr id="29700" name="Picture 4" descr="http://img18.rajce.idnes.cz/d1802/2/2673/2673608_ecea21cb032e58a8b2ed15b0952a6a2c/images/Skamna_pro_princatka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932040" y="1412776"/>
            <a:ext cx="3744416" cy="4392488"/>
          </a:xfrm>
          <a:prstGeom prst="rect">
            <a:avLst/>
          </a:prstGeom>
          <a:noFill/>
        </p:spPr>
      </p:pic>
      <p:pic>
        <p:nvPicPr>
          <p:cNvPr id="5" name="~PP2904.WAV">
            <a:hlinkClick r:id="" action="ppaction://media"/>
          </p:cNvPr>
          <p:cNvPicPr>
            <a:picLocks noRot="1" noChangeAspect="1"/>
          </p:cNvPicPr>
          <p:nvPr>
            <a:wavAudioFile r:embed="rId2" name="~PP2904.WAV"/>
          </p:nvPr>
        </p:nvPicPr>
        <p:blipFill>
          <a:blip r:embed="rId6"/>
          <a:stretch>
            <a:fillRect/>
          </a:stretch>
        </p:blipFill>
        <p:spPr>
          <a:xfrm>
            <a:off x="8661400" y="6375400"/>
            <a:ext cx="304800" cy="30480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296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"/>
                                        <p:tgtEl>
                                          <p:spTgt spid="2970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400" fill="hold"/>
                                        <p:tgtEl>
                                          <p:spTgt spid="297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400" fill="hold"/>
                                        <p:tgtEl>
                                          <p:spTgt spid="297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97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97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29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        </a:t>
            </a:r>
            <a:r>
              <a:rPr lang="sk-SK" sz="5400" dirty="0" smtClean="0">
                <a:solidFill>
                  <a:srgbClr val="4763D9"/>
                </a:solidFill>
              </a:rPr>
              <a:t>Almara  -  Skriňa</a:t>
            </a:r>
            <a:endParaRPr lang="sk-SK" sz="5400" dirty="0">
              <a:solidFill>
                <a:srgbClr val="4763D9"/>
              </a:solidFill>
            </a:endParaRPr>
          </a:p>
        </p:txBody>
      </p:sp>
      <p:pic>
        <p:nvPicPr>
          <p:cNvPr id="30722" name="Picture 2" descr="http://starozitnosti.biginzerce.cz/images/inzeraty/big/120150910074918.jpe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9552" y="1556792"/>
            <a:ext cx="3707904" cy="4389280"/>
          </a:xfrm>
          <a:prstGeom prst="rect">
            <a:avLst/>
          </a:prstGeom>
          <a:noFill/>
        </p:spPr>
      </p:pic>
      <p:pic>
        <p:nvPicPr>
          <p:cNvPr id="30724" name="Picture 4" descr="http://www.eshop-rychlo.sk/fotky3846/fotos/_vyr_557skri%C5%88a-provensalsky-styl-001-001---k%C3%B3pia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148064" y="1556792"/>
            <a:ext cx="3312368" cy="4392487"/>
          </a:xfrm>
          <a:prstGeom prst="rect">
            <a:avLst/>
          </a:prstGeom>
          <a:noFill/>
        </p:spPr>
      </p:pic>
      <p:pic>
        <p:nvPicPr>
          <p:cNvPr id="5" name="~PP2581.WAV">
            <a:hlinkClick r:id="" action="ppaction://media"/>
          </p:cNvPr>
          <p:cNvPicPr>
            <a:picLocks noRot="1" noChangeAspect="1"/>
          </p:cNvPicPr>
          <p:nvPr>
            <a:wavAudioFile r:embed="rId2" name="~PP2581.WAV"/>
          </p:nvPr>
        </p:nvPicPr>
        <p:blipFill>
          <a:blip r:embed="rId6"/>
          <a:stretch>
            <a:fillRect/>
          </a:stretch>
        </p:blipFill>
        <p:spPr>
          <a:xfrm>
            <a:off x="8661400" y="6375400"/>
            <a:ext cx="304800" cy="30480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6" dur="2000"/>
                                        <p:tgtEl>
                                          <p:spTgt spid="307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307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22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    </a:t>
            </a:r>
            <a:r>
              <a:rPr lang="sk-SK" sz="4800" dirty="0" err="1" smtClean="0">
                <a:solidFill>
                  <a:srgbClr val="4763D9"/>
                </a:solidFill>
              </a:rPr>
              <a:t>Krádežník</a:t>
            </a:r>
            <a:r>
              <a:rPr lang="sk-SK" sz="4800" dirty="0" smtClean="0">
                <a:solidFill>
                  <a:srgbClr val="4763D9"/>
                </a:solidFill>
              </a:rPr>
              <a:t>   -      Zlodej</a:t>
            </a:r>
            <a:endParaRPr lang="sk-SK" sz="4800" dirty="0">
              <a:solidFill>
                <a:srgbClr val="4763D9"/>
              </a:solidFill>
            </a:endParaRPr>
          </a:p>
        </p:txBody>
      </p:sp>
      <p:pic>
        <p:nvPicPr>
          <p:cNvPr id="31746" name="Picture 2" descr="http://media.novinky.cz/510/235101-top_foto1-jaufr.jpg?1357300020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1628800"/>
            <a:ext cx="4692402" cy="3579491"/>
          </a:xfrm>
          <a:prstGeom prst="rect">
            <a:avLst/>
          </a:prstGeom>
          <a:noFill/>
        </p:spPr>
      </p:pic>
      <p:pic>
        <p:nvPicPr>
          <p:cNvPr id="31748" name="Picture 4" descr="http://i.idnes.cz/12/052/cl6/JB3e9c11_00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88024" y="1700808"/>
            <a:ext cx="4355975" cy="3528392"/>
          </a:xfrm>
          <a:prstGeom prst="rect">
            <a:avLst/>
          </a:prstGeom>
          <a:noFill/>
        </p:spPr>
      </p:pic>
      <p:pic>
        <p:nvPicPr>
          <p:cNvPr id="5" name="~PP2813.WAV">
            <a:hlinkClick r:id="" action="ppaction://media"/>
          </p:cNvPr>
          <p:cNvPicPr>
            <a:picLocks noRot="1" noChangeAspect="1"/>
          </p:cNvPicPr>
          <p:nvPr>
            <a:wavAudioFile r:embed="rId2" name="~PP2813.WAV"/>
          </p:nvPr>
        </p:nvPicPr>
        <p:blipFill>
          <a:blip r:embed="rId6"/>
          <a:stretch>
            <a:fillRect/>
          </a:stretch>
        </p:blipFill>
        <p:spPr>
          <a:xfrm>
            <a:off x="8661400" y="6375400"/>
            <a:ext cx="304800" cy="30480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317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317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22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83568" y="332656"/>
            <a:ext cx="8229600" cy="1260752"/>
          </a:xfrm>
        </p:spPr>
        <p:txBody>
          <a:bodyPr/>
          <a:lstStyle/>
          <a:p>
            <a:pPr algn="ctr"/>
            <a:r>
              <a:rPr lang="sk-SK" dirty="0" err="1" smtClean="0">
                <a:solidFill>
                  <a:srgbClr val="4763D9"/>
                </a:solidFill>
              </a:rPr>
              <a:t>Mäsojedek</a:t>
            </a:r>
            <a:r>
              <a:rPr lang="sk-SK" dirty="0" smtClean="0">
                <a:solidFill>
                  <a:srgbClr val="4763D9"/>
                </a:solidFill>
              </a:rPr>
              <a:t> – Pes čo žerie mäso</a:t>
            </a:r>
            <a:endParaRPr lang="sk-SK" dirty="0">
              <a:solidFill>
                <a:srgbClr val="4763D9"/>
              </a:solidFill>
            </a:endParaRPr>
          </a:p>
        </p:txBody>
      </p:sp>
      <p:pic>
        <p:nvPicPr>
          <p:cNvPr id="32770" name="Picture 2" descr="http://www.tobrok.sk/strava,knihy,clanky,web/strava/P115056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9512" y="1268760"/>
            <a:ext cx="3816424" cy="4418856"/>
          </a:xfrm>
          <a:prstGeom prst="rect">
            <a:avLst/>
          </a:prstGeom>
          <a:noFill/>
        </p:spPr>
      </p:pic>
      <p:pic>
        <p:nvPicPr>
          <p:cNvPr id="32772" name="Picture 4" descr="http://img.cas.sk/img/8/article/1079411_pes-kost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283967" y="1263892"/>
            <a:ext cx="4716017" cy="4397355"/>
          </a:xfrm>
          <a:prstGeom prst="rect">
            <a:avLst/>
          </a:prstGeom>
          <a:noFill/>
        </p:spPr>
      </p:pic>
      <p:pic>
        <p:nvPicPr>
          <p:cNvPr id="5" name="~PP135.WAV">
            <a:hlinkClick r:id="" action="ppaction://media"/>
          </p:cNvPr>
          <p:cNvPicPr>
            <a:picLocks noRot="1" noChangeAspect="1"/>
          </p:cNvPicPr>
          <p:nvPr>
            <a:wavAudioFile r:embed="rId2" name="~PP135.WAV"/>
          </p:nvPr>
        </p:nvPicPr>
        <p:blipFill>
          <a:blip r:embed="rId6"/>
          <a:stretch>
            <a:fillRect/>
          </a:stretch>
        </p:blipFill>
        <p:spPr>
          <a:xfrm>
            <a:off x="8661400" y="6375400"/>
            <a:ext cx="304800" cy="30480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27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27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1" dur="1000"/>
                                        <p:tgtEl>
                                          <p:spTgt spid="327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6" dur="2000"/>
                                        <p:tgtEl>
                                          <p:spTgt spid="327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2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    </a:t>
            </a:r>
            <a:r>
              <a:rPr lang="sk-SK" sz="4800" dirty="0" err="1" smtClean="0">
                <a:solidFill>
                  <a:srgbClr val="4763D9"/>
                </a:solidFill>
              </a:rPr>
              <a:t>Naučedlnice</a:t>
            </a:r>
            <a:r>
              <a:rPr lang="sk-SK" sz="4800" dirty="0" smtClean="0">
                <a:solidFill>
                  <a:srgbClr val="4763D9"/>
                </a:solidFill>
              </a:rPr>
              <a:t>   -   Učiteľka</a:t>
            </a:r>
            <a:endParaRPr lang="sk-SK" sz="4800" dirty="0">
              <a:solidFill>
                <a:srgbClr val="4763D9"/>
              </a:solidFill>
            </a:endParaRPr>
          </a:p>
        </p:txBody>
      </p:sp>
      <p:pic>
        <p:nvPicPr>
          <p:cNvPr id="33794" name="Picture 2" descr="http://ipravda.sk/res/2014/09/25/thumbs/ucitelka-skola-vzdelanie-prisnost-nestandard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519" y="1628800"/>
            <a:ext cx="4320481" cy="3528392"/>
          </a:xfrm>
          <a:prstGeom prst="rect">
            <a:avLst/>
          </a:prstGeom>
          <a:noFill/>
        </p:spPr>
      </p:pic>
      <p:pic>
        <p:nvPicPr>
          <p:cNvPr id="33796" name="Picture 4" descr="http://media.novinky.cz/302/473027-top_foto1-0qd9l.jpg?1422828020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16016" y="1628800"/>
            <a:ext cx="4202832" cy="3528392"/>
          </a:xfrm>
          <a:prstGeom prst="rect">
            <a:avLst/>
          </a:prstGeom>
          <a:noFill/>
        </p:spPr>
      </p:pic>
      <p:pic>
        <p:nvPicPr>
          <p:cNvPr id="5" name="~PP2216.WAV">
            <a:hlinkClick r:id="" action="ppaction://media"/>
          </p:cNvPr>
          <p:cNvPicPr>
            <a:picLocks noRot="1" noChangeAspect="1"/>
          </p:cNvPicPr>
          <p:nvPr>
            <a:wavAudioFile r:embed="rId2" name="~PP2216.WAV"/>
          </p:nvPr>
        </p:nvPicPr>
        <p:blipFill>
          <a:blip r:embed="rId6"/>
          <a:stretch>
            <a:fillRect/>
          </a:stretch>
        </p:blipFill>
        <p:spPr>
          <a:xfrm>
            <a:off x="8661400" y="6375400"/>
            <a:ext cx="304800" cy="30480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337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37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37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1000"/>
                                        <p:tgtEl>
                                          <p:spTgt spid="337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24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2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7|0.6|1.3|2.7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|1.3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1|4.1|1.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9|3.5|1.3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1|4.3|1.3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1|2.3|2.4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|3.3|5.6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6|2.1|1.3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8|3.4|1.9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9|1.7|1.5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tro">
  <a:themeElements>
    <a:clrScheme name="Modul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Počiatok">
      <a:majorFont>
        <a:latin typeface="Bookman Old Style"/>
        <a:ea typeface=""/>
        <a:cs typeface=""/>
        <a:font script="Grek" typeface="Cambria"/>
        <a:font script="Cyrl" typeface="Cambria"/>
        <a:font script="Jpan" typeface="HG明朝E"/>
        <a:font script="Hang" typeface="돋움"/>
        <a:font script="Hans" typeface="宋体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Gill Sans MT"/>
        <a:ea typeface=""/>
        <a:cs typeface=""/>
        <a:font script="Grek" typeface="Calibri"/>
        <a:font script="Cyrl" typeface="Calibri"/>
        <a:font script="Jpan" typeface="ＭＳ Ｐゴシック"/>
        <a:font script="Hang" typeface="맑은 고딕"/>
        <a:font script="Hans" typeface="华文新魏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Metro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bg1">
                <a:shade val="100000"/>
                <a:satMod val="150000"/>
              </a:schemeClr>
            </a:gs>
            <a:gs pos="65000">
              <a:schemeClr val="bg1">
                <a:shade val="90000"/>
                <a:satMod val="375000"/>
              </a:schemeClr>
            </a:gs>
            <a:gs pos="100000">
              <a:schemeClr val="phClr">
                <a:tint val="88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0000"/>
                <a:satMod val="180000"/>
              </a:schemeClr>
              <a:schemeClr val="phClr">
                <a:tint val="90000"/>
                <a:satMod val="20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Metro</Template>
  <TotalTime>91</TotalTime>
  <Words>51</Words>
  <Application>Microsoft Office PowerPoint</Application>
  <PresentationFormat>Prezentácia na obrazovke (4:3)</PresentationFormat>
  <Paragraphs>12</Paragraphs>
  <Slides>10</Slides>
  <Notes>0</Notes>
  <HiddenSlides>0</HiddenSlides>
  <MMClips>10</MMClips>
  <ScaleCrop>false</ScaleCrop>
  <HeadingPairs>
    <vt:vector size="4" baseType="variant">
      <vt:variant>
        <vt:lpstr>Motív</vt:lpstr>
      </vt:variant>
      <vt:variant>
        <vt:i4>1</vt:i4>
      </vt:variant>
      <vt:variant>
        <vt:lpstr>Nadpisy snímok</vt:lpstr>
      </vt:variant>
      <vt:variant>
        <vt:i4>10</vt:i4>
      </vt:variant>
    </vt:vector>
  </HeadingPairs>
  <TitlesOfParts>
    <vt:vector size="11" baseType="lpstr">
      <vt:lpstr>Metro</vt:lpstr>
      <vt:lpstr>SLOVNÍK STAROČESKÝCH                   SLOV</vt:lpstr>
      <vt:lpstr>      Hantúch  - Uterák, obrúsok</vt:lpstr>
      <vt:lpstr>      Fiflovanie  -  Parádenie</vt:lpstr>
      <vt:lpstr>       Komoň  -   Kôň</vt:lpstr>
      <vt:lpstr> Škamna    -     Ťažká lavica</vt:lpstr>
      <vt:lpstr>        Almara  -  Skriňa</vt:lpstr>
      <vt:lpstr>    Krádežník   -      Zlodej</vt:lpstr>
      <vt:lpstr>Mäsojedek – Pes čo žerie mäso</vt:lpstr>
      <vt:lpstr>    Naučedlnice   -   Učiteľka</vt:lpstr>
      <vt:lpstr>Ďakujeme za pozornosť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SLOVNÍK STAROČESKÝCH                   SLOV</dc:title>
  <dc:creator>Študent</dc:creator>
  <cp:lastModifiedBy>Študent</cp:lastModifiedBy>
  <cp:revision>10</cp:revision>
  <dcterms:created xsi:type="dcterms:W3CDTF">2016-03-17T07:45:23Z</dcterms:created>
  <dcterms:modified xsi:type="dcterms:W3CDTF">2016-03-17T10:35:47Z</dcterms:modified>
</cp:coreProperties>
</file>