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2765B-B219-4396-AE32-FBD6485AC97B}" type="datetimeFigureOut">
              <a:rPr lang="it-IT" smtClean="0"/>
              <a:t>03/05/2021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57D2D-AF94-4519-BD2C-DB6346D08F9D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aola\Desktop\etwinning 2021\cDbDeCrb-h996h6PmLnM0IdifrtbqZhKjmtzvnoqiFtCsc7bER0G6iasO9wOhyYAQOY7laqFaQepKN955RT_90mopsBe1POOay7iKzcF_AZA2EINcOztNXWNlzbxQ7Nb3HZSmXyVXh_Ywo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332656"/>
            <a:ext cx="2159931" cy="1475953"/>
          </a:xfrm>
          <a:prstGeom prst="rect">
            <a:avLst/>
          </a:prstGeom>
          <a:noFill/>
        </p:spPr>
      </p:pic>
      <p:pic>
        <p:nvPicPr>
          <p:cNvPr id="6" name="Picture 2" descr="https://live.etwinning.net/files/live/galleries/project/3/63/163/229163/bc11c7b00_50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188640"/>
            <a:ext cx="1943212" cy="1858170"/>
          </a:xfrm>
          <a:prstGeom prst="rect">
            <a:avLst/>
          </a:prstGeom>
          <a:noFill/>
        </p:spPr>
      </p:pic>
      <p:sp>
        <p:nvSpPr>
          <p:cNvPr id="7" name="Rettangolo 6"/>
          <p:cNvSpPr/>
          <p:nvPr/>
        </p:nvSpPr>
        <p:spPr>
          <a:xfrm>
            <a:off x="449150" y="2708921"/>
            <a:ext cx="8245719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it-IT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A TREASURE CALLED WATER</a:t>
            </a:r>
          </a:p>
          <a:p>
            <a:pPr algn="ctr"/>
            <a:r>
              <a:rPr lang="it-IT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MODULE 6- WATER SAFETY PLAN II</a:t>
            </a:r>
          </a:p>
          <a:p>
            <a:pPr algn="ctr"/>
            <a:r>
              <a:rPr lang="it-IT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SEARCHING FOR CLEAN WATER</a:t>
            </a:r>
          </a:p>
          <a:p>
            <a:pPr algn="ctr"/>
            <a:endParaRPr lang="it-IT" sz="32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8" name="Picture 2" descr="Image result for ic solari loreto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491880" y="260648"/>
            <a:ext cx="2123728" cy="212372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3" descr="C:\Users\Paola\Downloads\IMG-14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2160" y="4725144"/>
            <a:ext cx="2747315" cy="18449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2" descr="C:\Users\Paola\Downloads\IMG-029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4509120"/>
            <a:ext cx="2122219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C:\Users\Paola\Desktop\etwinning 2021\image2(7)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55776" y="4509120"/>
            <a:ext cx="3055454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43608" y="404665"/>
            <a:ext cx="71287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Safe clean water saves lives</a:t>
            </a:r>
          </a:p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Water for all</a:t>
            </a:r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Paola\Downloads\IMG-0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2122219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Rettangolo 3"/>
          <p:cNvSpPr/>
          <p:nvPr/>
        </p:nvSpPr>
        <p:spPr>
          <a:xfrm>
            <a:off x="971600" y="2420888"/>
            <a:ext cx="73448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With access to safe water and hygiene facilities, people can protect themselves from deadly diseases.</a:t>
            </a:r>
            <a:endParaRPr lang="it-IT" sz="44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Acqua, Schizzo, Macro, Gocce, Wat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84776" y="5085184"/>
            <a:ext cx="2659224" cy="1772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611560" y="404664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We should help people get safe, clean water </a:t>
            </a:r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Paola\Downloads\IMG-02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09120"/>
            <a:ext cx="2122219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Freccia in giù 3"/>
          <p:cNvSpPr/>
          <p:nvPr/>
        </p:nvSpPr>
        <p:spPr>
          <a:xfrm>
            <a:off x="2555776" y="2132856"/>
            <a:ext cx="57606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in giù 5"/>
          <p:cNvSpPr/>
          <p:nvPr/>
        </p:nvSpPr>
        <p:spPr>
          <a:xfrm>
            <a:off x="5508104" y="2060848"/>
            <a:ext cx="57606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>
            <a:off x="7740352" y="2132856"/>
            <a:ext cx="576064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835696" y="34290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err="1" smtClean="0">
                <a:solidFill>
                  <a:srgbClr val="002060"/>
                </a:solidFill>
              </a:rPr>
              <a:t>Taps</a:t>
            </a:r>
            <a:r>
              <a:rPr lang="it-IT" b="1" dirty="0" smtClean="0">
                <a:solidFill>
                  <a:srgbClr val="002060"/>
                </a:solidFill>
              </a:rPr>
              <a:t>, </a:t>
            </a:r>
            <a:r>
              <a:rPr lang="it-IT" b="1" dirty="0" err="1" smtClean="0">
                <a:solidFill>
                  <a:srgbClr val="002060"/>
                </a:solidFill>
              </a:rPr>
              <a:t>tanks</a:t>
            </a:r>
            <a:r>
              <a:rPr lang="it-IT" b="1" dirty="0" smtClean="0">
                <a:solidFill>
                  <a:srgbClr val="002060"/>
                </a:solidFill>
              </a:rPr>
              <a:t> and </a:t>
            </a:r>
            <a:r>
              <a:rPr lang="it-IT" b="1" dirty="0" err="1" smtClean="0">
                <a:solidFill>
                  <a:srgbClr val="002060"/>
                </a:solidFill>
              </a:rPr>
              <a:t>toilets</a:t>
            </a:r>
            <a:r>
              <a:rPr lang="it-IT" b="1" dirty="0" smtClean="0">
                <a:solidFill>
                  <a:srgbClr val="002060"/>
                </a:solidFill>
              </a:rPr>
              <a:t>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004048" y="3284984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S</a:t>
            </a:r>
            <a:r>
              <a:rPr lang="en-US" b="1" dirty="0" smtClean="0">
                <a:solidFill>
                  <a:srgbClr val="002060"/>
                </a:solidFill>
              </a:rPr>
              <a:t>haring advice in schools on how to keep clean and stay safe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380312" y="3356992"/>
            <a:ext cx="13681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2060"/>
                </a:solidFill>
              </a:rPr>
              <a:t>Installing irrigation systems for farming, </a:t>
            </a:r>
            <a:endParaRPr lang="it-IT" b="1" dirty="0">
              <a:solidFill>
                <a:srgbClr val="002060"/>
              </a:solidFill>
            </a:endParaRPr>
          </a:p>
        </p:txBody>
      </p:sp>
      <p:pic>
        <p:nvPicPr>
          <p:cNvPr id="15362" name="Picture 2" descr="Irrigazione, Agricoltura, Spolvera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4268" y="5157192"/>
            <a:ext cx="1903139" cy="12687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5364" name="Picture 4" descr="Wc, Loo, Rosa, Asciugamano, Tappe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077072"/>
            <a:ext cx="1800200" cy="2258554"/>
          </a:xfrm>
          <a:prstGeom prst="rect">
            <a:avLst/>
          </a:prstGeom>
          <a:noFill/>
        </p:spPr>
      </p:pic>
      <p:pic>
        <p:nvPicPr>
          <p:cNvPr id="15366" name="Picture 6" descr="Rubinetto, Acqua, Acqua Potabile, Ber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869160"/>
            <a:ext cx="1152128" cy="15361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Emmily drinks at an Oxfam water point in Mabondo village, Masvingo District, Zimbabwe. Photo: Aurelie Marrier D'Unienville / Oxf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0"/>
            <a:ext cx="6092280" cy="2369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ttangolo 2"/>
          <p:cNvSpPr/>
          <p:nvPr/>
        </p:nvSpPr>
        <p:spPr>
          <a:xfrm>
            <a:off x="323528" y="2636912"/>
            <a:ext cx="88204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“The first time I got water from the tap I was ecstatic. I do not know how to describe my happiness; it is impossible.”</a:t>
            </a:r>
            <a:endParaRPr lang="it-IT" sz="2800" b="1" dirty="0">
              <a:solidFill>
                <a:srgbClr val="002060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1835696" y="3645024"/>
            <a:ext cx="6912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rgbClr val="002060"/>
                </a:solidFill>
              </a:rPr>
              <a:t>(</a:t>
            </a:r>
            <a:r>
              <a:rPr lang="en-US" sz="1400" b="1" i="1" dirty="0" err="1" smtClean="0">
                <a:solidFill>
                  <a:srgbClr val="002060"/>
                </a:solidFill>
              </a:rPr>
              <a:t>Emmely</a:t>
            </a:r>
            <a:r>
              <a:rPr lang="en-US" sz="1400" b="1" i="1" dirty="0" smtClean="0">
                <a:solidFill>
                  <a:srgbClr val="002060"/>
                </a:solidFill>
              </a:rPr>
              <a:t> from  </a:t>
            </a:r>
            <a:r>
              <a:rPr lang="en-US" sz="1400" b="1" i="1" dirty="0" smtClean="0">
                <a:solidFill>
                  <a:srgbClr val="002060"/>
                </a:solidFill>
              </a:rPr>
              <a:t>Zimbabwe. She </a:t>
            </a:r>
            <a:r>
              <a:rPr lang="en-US" sz="1400" b="1" i="1" dirty="0" smtClean="0">
                <a:solidFill>
                  <a:srgbClr val="002060"/>
                </a:solidFill>
              </a:rPr>
              <a:t>now has fresh clean water from a tap near her home.)</a:t>
            </a:r>
            <a:endParaRPr lang="it-IT" sz="1400" b="1" dirty="0">
              <a:solidFill>
                <a:srgbClr val="002060"/>
              </a:solidFill>
            </a:endParaRPr>
          </a:p>
        </p:txBody>
      </p:sp>
      <p:pic>
        <p:nvPicPr>
          <p:cNvPr id="5" name="Picture 2" descr="C:\Users\Paola\Downloads\IMG-029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09120"/>
            <a:ext cx="2122219" cy="23488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390" name="Picture 6" descr="Problema Clipart, Rubinetto, Hahn, Acqu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0"/>
            <a:ext cx="1305694" cy="2336506"/>
          </a:xfrm>
          <a:prstGeom prst="rect">
            <a:avLst/>
          </a:prstGeom>
          <a:noFill/>
        </p:spPr>
      </p:pic>
      <p:pic>
        <p:nvPicPr>
          <p:cNvPr id="8" name="Picture 2" descr="Image result for ic solari loreto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BFBFB"/>
              </a:clrFrom>
              <a:clrTo>
                <a:srgbClr val="FBFBFB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7020272" y="4581128"/>
            <a:ext cx="1916832" cy="191683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 descr="C:\Users\Paola\Desktop\etwinning 2021\cDbDeCrb-h996h6PmLnM0IdifrtbqZhKjmtzvnoqiFtCsc7bER0G6iasO9wOhyYAQOY7laqFaQepKN955RT_90mopsBe1POOay7iKzcF_AZA2EINcOztNXWNlzbxQ7Nb3HZSmXyVXh_YwoA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736" y="4653136"/>
            <a:ext cx="2592288" cy="1771397"/>
          </a:xfrm>
          <a:prstGeom prst="rect">
            <a:avLst/>
          </a:prstGeom>
          <a:noFill/>
        </p:spPr>
      </p:pic>
      <p:pic>
        <p:nvPicPr>
          <p:cNvPr id="10" name="Picture 2" descr="https://live.etwinning.net/files/live/galleries/project/3/63/163/229163/bc11c7b00_500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4725144"/>
            <a:ext cx="1670635" cy="15975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117</Words>
  <Application>Microsoft Office PowerPoint</Application>
  <PresentationFormat>Presentazione su schermo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Diapositiva 1</vt:lpstr>
      <vt:lpstr>Diapositiva 2</vt:lpstr>
      <vt:lpstr>Diapositiva 3</vt:lpstr>
      <vt:lpstr>Diapositiva 4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Paola</dc:creator>
  <cp:lastModifiedBy>Paola</cp:lastModifiedBy>
  <cp:revision>3</cp:revision>
  <dcterms:created xsi:type="dcterms:W3CDTF">2021-05-03T19:02:13Z</dcterms:created>
  <dcterms:modified xsi:type="dcterms:W3CDTF">2021-05-03T19:31:02Z</dcterms:modified>
</cp:coreProperties>
</file>