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9D63-507B-425E-995E-67C4B11E82A9}" type="datetimeFigureOut">
              <a:rPr lang="tr-TR" smtClean="0"/>
              <a:t>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863D-A6ED-4AE6-8A74-BC964A2CDCB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quiz-about-turkey-2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764704"/>
            <a:ext cx="8352928" cy="5316194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ANSWERS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1)B               8)A</a:t>
            </a:r>
          </a:p>
          <a:p>
            <a:r>
              <a:rPr lang="tr-TR" dirty="0" smtClean="0"/>
              <a:t>2)A               9)A</a:t>
            </a:r>
          </a:p>
          <a:p>
            <a:r>
              <a:rPr lang="tr-TR" dirty="0" smtClean="0"/>
              <a:t>3)C</a:t>
            </a:r>
          </a:p>
          <a:p>
            <a:r>
              <a:rPr lang="tr-TR" dirty="0" smtClean="0"/>
              <a:t>4)C</a:t>
            </a:r>
          </a:p>
          <a:p>
            <a:r>
              <a:rPr lang="tr-TR" dirty="0" smtClean="0"/>
              <a:t>5)B</a:t>
            </a:r>
          </a:p>
          <a:p>
            <a:r>
              <a:rPr lang="tr-TR" dirty="0" smtClean="0"/>
              <a:t>6)A</a:t>
            </a:r>
          </a:p>
          <a:p>
            <a:r>
              <a:rPr lang="tr-TR" dirty="0" smtClean="0"/>
              <a:t>7)A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9600" dirty="0" smtClean="0">
                <a:solidFill>
                  <a:srgbClr val="FF0000"/>
                </a:solidFill>
                <a:latin typeface="Arial Narrow" pitchFamily="34" charset="0"/>
              </a:rPr>
              <a:t>THANKS FOR</a:t>
            </a:r>
          </a:p>
          <a:p>
            <a:pPr>
              <a:buNone/>
            </a:pPr>
            <a:r>
              <a:rPr lang="tr-TR" sz="6600" dirty="0" smtClean="0">
                <a:solidFill>
                  <a:srgbClr val="FF0000"/>
                </a:solidFill>
                <a:latin typeface="Arial Narrow" pitchFamily="34" charset="0"/>
              </a:rPr>
              <a:t>          </a:t>
            </a:r>
            <a:r>
              <a:rPr lang="tr-TR" sz="9600" dirty="0" smtClean="0">
                <a:solidFill>
                  <a:srgbClr val="FF0000"/>
                </a:solidFill>
                <a:latin typeface="Arial Narrow" pitchFamily="34" charset="0"/>
              </a:rPr>
              <a:t>JOINING</a:t>
            </a:r>
            <a:endParaRPr lang="tr-TR" sz="96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848872" cy="55774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6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8136904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8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7992888" cy="5505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10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280920" cy="5505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12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7632848" cy="56494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16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208912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18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7"/>
            <a:ext cx="7920880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quiz-about-turkey-2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7920880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Ekran Gösterisi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ANSWERS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Dilara</dc:creator>
  <cp:lastModifiedBy>Dilara</cp:lastModifiedBy>
  <cp:revision>2</cp:revision>
  <dcterms:created xsi:type="dcterms:W3CDTF">2017-12-07T22:38:41Z</dcterms:created>
  <dcterms:modified xsi:type="dcterms:W3CDTF">2017-12-07T22:49:28Z</dcterms:modified>
</cp:coreProperties>
</file>