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3" name="chimes.wav"/>
          </p:stSnd>
        </p:sndAc>
      </p:transition>
    </mc:Choice>
    <mc:Fallback>
      <p:transition spd="slow">
        <p:randomBar dir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86EB0B-67E7-4245-8E17-06F1E086D479}" type="datetimeFigureOut">
              <a:rPr lang="tr-TR" smtClean="0"/>
              <a:pPr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72179-FFDF-4B14-B6F0-84EE9437352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14" name="chimes.wav"/>
          </p:stSnd>
        </p:sndAc>
      </p:transition>
    </mc:Choice>
    <mc:Fallback>
      <p:transition spd="slow">
        <p:randomBar dir="vert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1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lara\Desktop\20170323_144505.mp4" TargetMode="External"/><Relationship Id="rId5" Type="http://schemas.openxmlformats.org/officeDocument/2006/relationships/audio" Target="../media/audio11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lara\Desktop\20161209_132320.mp4" TargetMode="External"/><Relationship Id="rId5" Type="http://schemas.openxmlformats.org/officeDocument/2006/relationships/audio" Target="../media/audio1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278688" cy="2619722"/>
          </a:xfrm>
        </p:spPr>
        <p:txBody>
          <a:bodyPr>
            <a:normAutofit/>
          </a:bodyPr>
          <a:lstStyle/>
          <a:p>
            <a:pPr algn="ctr"/>
            <a:r>
              <a:rPr lang="tr-TR" sz="66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H</a:t>
            </a:r>
            <a: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alide </a:t>
            </a:r>
            <a:r>
              <a:rPr lang="tr-TR" sz="66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E</a:t>
            </a:r>
            <a: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dip </a:t>
            </a:r>
            <a: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Adıvar</a:t>
            </a:r>
            <a:b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</a:br>
            <a:r>
              <a:rPr lang="tr-TR" sz="6600" dirty="0" err="1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Secondary</a:t>
            </a:r>
            <a: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tr-TR" sz="66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S</a:t>
            </a:r>
            <a:r>
              <a:rPr lang="tr-TR" sz="66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chool</a:t>
            </a:r>
            <a:endParaRPr lang="tr-TR" sz="66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547" b="89844" l="2344" r="99609">
                        <a14:foregroundMark x1="7813" y1="21875" x2="35156" y2="19531"/>
                        <a14:foregroundMark x1="35938" y1="19531" x2="50391" y2="10547"/>
                        <a14:foregroundMark x1="51563" y1="14063" x2="68750" y2="21875"/>
                        <a14:foregroundMark x1="68359" y1="21875" x2="94922" y2="20313"/>
                        <a14:foregroundMark x1="94922" y1="20313" x2="94922" y2="82813"/>
                        <a14:foregroundMark x1="94141" y1="83984" x2="3906" y2="87109"/>
                        <a14:foregroundMark x1="5859" y1="87109" x2="39844" y2="84375"/>
                        <a14:foregroundMark x1="45313" y1="87891" x2="44922" y2="89453"/>
                        <a14:foregroundMark x1="5859" y1="87109" x2="5859" y2="24609"/>
                        <a14:foregroundMark x1="48828" y1="32031" x2="51172" y2="49219"/>
                        <a14:foregroundMark x1="41016" y1="45313" x2="62109" y2="39453"/>
                        <a14:foregroundMark x1="55859" y1="33203" x2="39063" y2="47266"/>
                        <a14:foregroundMark x1="42578" y1="39063" x2="55078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3936">
            <a:off x="126348" y="242372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8021" b="90000" l="0" r="97963">
                        <a14:foregroundMark x1="1852" y1="39583" x2="94815" y2="39583"/>
                        <a14:foregroundMark x1="93889" y1="40000" x2="95185" y2="67917"/>
                        <a14:foregroundMark x1="94259" y1="68438" x2="370" y2="68438"/>
                        <a14:foregroundMark x1="1852" y1="68438" x2="370" y2="3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864">
            <a:off x="3191448" y="-983436"/>
            <a:ext cx="5586870" cy="993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6805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7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8960783" cy="1143000"/>
          </a:xfrm>
        </p:spPr>
        <p:txBody>
          <a:bodyPr/>
          <a:lstStyle/>
          <a:p>
            <a:pPr algn="ctr"/>
            <a:r>
              <a:rPr lang="tr-TR" sz="6600" dirty="0" err="1">
                <a:solidFill>
                  <a:srgbClr val="FF66FF"/>
                </a:solidFill>
                <a:latin typeface="Berlin Sans FB Demi" panose="020E0802020502020306" pitchFamily="34" charset="0"/>
              </a:rPr>
              <a:t>Thank</a:t>
            </a:r>
            <a:r>
              <a:rPr lang="tr-TR" sz="6600" dirty="0">
                <a:solidFill>
                  <a:srgbClr val="FF66FF"/>
                </a:solidFill>
                <a:latin typeface="Berlin Sans FB Demi" panose="020E0802020502020306" pitchFamily="34" charset="0"/>
              </a:rPr>
              <a:t> </a:t>
            </a:r>
            <a:r>
              <a:rPr lang="tr-TR" sz="6600" dirty="0" err="1">
                <a:solidFill>
                  <a:srgbClr val="FF66FF"/>
                </a:solidFill>
                <a:latin typeface="Berlin Sans FB Demi" panose="020E0802020502020306" pitchFamily="34" charset="0"/>
              </a:rPr>
              <a:t>you</a:t>
            </a:r>
            <a:r>
              <a:rPr lang="tr-TR" sz="6600" dirty="0">
                <a:solidFill>
                  <a:srgbClr val="FF66FF"/>
                </a:solidFill>
                <a:latin typeface="Berlin Sans FB Demi" panose="020E0802020502020306" pitchFamily="34" charset="0"/>
              </a:rPr>
              <a:t> </a:t>
            </a:r>
            <a:r>
              <a:rPr lang="tr-TR" sz="6600" dirty="0" err="1">
                <a:solidFill>
                  <a:srgbClr val="FF66FF"/>
                </a:solidFill>
                <a:latin typeface="Berlin Sans FB Demi" panose="020E0802020502020306" pitchFamily="34" charset="0"/>
              </a:rPr>
              <a:t>for</a:t>
            </a:r>
            <a:r>
              <a:rPr lang="tr-TR" sz="6600" dirty="0">
                <a:solidFill>
                  <a:srgbClr val="FF66FF"/>
                </a:solidFill>
                <a:latin typeface="Berlin Sans FB Demi" panose="020E0802020502020306" pitchFamily="34" charset="0"/>
              </a:rPr>
              <a:t> </a:t>
            </a:r>
            <a:r>
              <a:rPr lang="tr-TR" sz="6600" dirty="0" err="1">
                <a:solidFill>
                  <a:srgbClr val="FF66FF"/>
                </a:solidFill>
                <a:latin typeface="Berlin Sans FB Demi" panose="020E0802020502020306" pitchFamily="34" charset="0"/>
              </a:rPr>
              <a:t>watching</a:t>
            </a:r>
            <a:endParaRPr lang="tr-TR" sz="6600" dirty="0">
              <a:solidFill>
                <a:srgbClr val="FF66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63" b="94531" l="31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2101">
            <a:off x="1161872" y="3118303"/>
            <a:ext cx="2401134" cy="24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7443">
            <a:off x="5480109" y="3082981"/>
            <a:ext cx="2568334" cy="24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7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7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143000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Halide Edip Adıvar  </a:t>
            </a:r>
            <a:r>
              <a:rPr lang="tr-TR" sz="4800" dirty="0">
                <a:solidFill>
                  <a:srgbClr val="CC66FF"/>
                </a:solidFill>
                <a:latin typeface="Berlin Sans FB Demi" panose="020E0802020502020306" pitchFamily="34" charset="0"/>
              </a:rPr>
              <a:t/>
            </a:r>
            <a:br>
              <a:rPr lang="tr-TR" sz="4800" dirty="0">
                <a:solidFill>
                  <a:srgbClr val="CC66FF"/>
                </a:solidFill>
                <a:latin typeface="Berlin Sans FB Demi" panose="020E0802020502020306" pitchFamily="34" charset="0"/>
              </a:rPr>
            </a:br>
            <a:r>
              <a:rPr lang="tr-TR" sz="4800" dirty="0">
                <a:solidFill>
                  <a:srgbClr val="CC66FF"/>
                </a:solidFill>
                <a:latin typeface="Berlin Sans FB Demi" panose="020E0802020502020306" pitchFamily="34" charset="0"/>
              </a:rPr>
              <a:t> </a:t>
            </a:r>
            <a:r>
              <a:rPr lang="tr-TR" sz="4800" dirty="0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      </a:t>
            </a:r>
            <a:r>
              <a:rPr lang="tr-TR" sz="4800" dirty="0" err="1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Middle</a:t>
            </a:r>
            <a:r>
              <a:rPr lang="tr-TR" sz="4800" dirty="0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 School</a:t>
            </a:r>
            <a:endParaRPr lang="tr-TR" sz="4800" dirty="0">
              <a:solidFill>
                <a:srgbClr val="CC66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9552" y="1944335"/>
            <a:ext cx="6400800" cy="34747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Our school's name is 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Halide Edip Adıvar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middle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school. 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Halide Edip Adıvar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is a very important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writ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er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The name of our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school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’ </a:t>
            </a:r>
            <a:r>
              <a:rPr lang="tr-TR" sz="2800" dirty="0" err="1" smtClean="0">
                <a:solidFill>
                  <a:schemeClr val="bg1">
                    <a:lumMod val="25000"/>
                  </a:schemeClr>
                </a:solidFill>
              </a:rPr>
              <a:t>headmaster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is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Hikmet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Atıcı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. Our school always participates in social activities. Our school is also very successful.</a:t>
            </a:r>
            <a:endParaRPr lang="tr-TR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81" b="90741" l="2593" r="93704">
                        <a14:foregroundMark x1="13333" y1="19630" x2="2593" y2="70000"/>
                        <a14:foregroundMark x1="4444" y1="70370" x2="44815" y2="86667"/>
                        <a14:foregroundMark x1="47407" y1="87778" x2="94074" y2="57407"/>
                        <a14:foregroundMark x1="92222" y1="57407" x2="86296" y2="19630"/>
                        <a14:foregroundMark x1="85556" y1="21481" x2="47778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8321">
            <a:off x="6669287" y="413318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86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5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23074" y="334505"/>
            <a:ext cx="6264695" cy="1143000"/>
          </a:xfrm>
        </p:spPr>
        <p:txBody>
          <a:bodyPr/>
          <a:lstStyle/>
          <a:p>
            <a:r>
              <a:rPr lang="tr-TR" dirty="0" smtClean="0">
                <a:solidFill>
                  <a:schemeClr val="accent3"/>
                </a:solidFill>
                <a:latin typeface="Berlin Sans FB Demi" panose="020E0802020502020306" pitchFamily="34" charset="0"/>
              </a:rPr>
              <a:t>SCHOOL TEAMS</a:t>
            </a:r>
            <a:endParaRPr lang="tr-TR" dirty="0">
              <a:solidFill>
                <a:schemeClr val="accent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980727"/>
            <a:ext cx="7220272" cy="2433424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Our school has volleyball team, basketball team, soccer team and band team. Our school has been successful in </a:t>
            </a:r>
            <a:r>
              <a:rPr lang="tr-TR" sz="2800" dirty="0" err="1" smtClean="0">
                <a:solidFill>
                  <a:schemeClr val="bg1">
                    <a:lumMod val="25000"/>
                  </a:schemeClr>
                </a:solidFill>
              </a:rPr>
              <a:t>all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 of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these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1">
                    <a:lumMod val="25000"/>
                  </a:schemeClr>
                </a:solidFill>
              </a:rPr>
              <a:t>activities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tr-TR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0271">
            <a:off x="427340" y="3275704"/>
            <a:ext cx="3148213" cy="234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375" b="89375" l="4074" r="92037">
                        <a14:foregroundMark x1="5185" y1="28854" x2="92037" y2="29063"/>
                        <a14:foregroundMark x1="90185" y1="28646" x2="90926" y2="70729"/>
                        <a14:foregroundMark x1="89815" y1="70729" x2="4444" y2="71146"/>
                        <a14:foregroundMark x1="4444" y1="71146" x2="4074" y2="2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7148">
            <a:off x="5854636" y="1520301"/>
            <a:ext cx="2961259" cy="526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208" b="90000" l="370" r="96852">
                        <a14:foregroundMark x1="2593" y1="34375" x2="2222" y2="71146"/>
                        <a14:foregroundMark x1="6111" y1="71875" x2="93148" y2="71667"/>
                        <a14:foregroundMark x1="93148" y1="71667" x2="89815" y2="30312"/>
                        <a14:foregroundMark x1="88519" y1="31354" x2="370" y2="31354"/>
                        <a14:foregroundMark x1="1481" y1="34583" x2="2222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515">
            <a:off x="2922438" y="2574700"/>
            <a:ext cx="3076214" cy="54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935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8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78450" y="395914"/>
            <a:ext cx="8210177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TRAVELS AND PROGRAM</a:t>
            </a:r>
            <a:r>
              <a:rPr lang="tr-TR" dirty="0" smtClean="0">
                <a:solidFill>
                  <a:srgbClr val="CC66FF"/>
                </a:solidFill>
              </a:rPr>
              <a:t>S</a:t>
            </a:r>
            <a:endParaRPr lang="tr-TR" dirty="0">
              <a:solidFill>
                <a:srgbClr val="CC66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1471751"/>
            <a:ext cx="6760840" cy="138118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There are </a:t>
            </a:r>
            <a:r>
              <a:rPr lang="tr-TR" sz="2800" dirty="0" err="1" smtClean="0">
                <a:solidFill>
                  <a:schemeClr val="bg1">
                    <a:lumMod val="25000"/>
                  </a:schemeClr>
                </a:solidFill>
              </a:rPr>
              <a:t>travels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and programs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organize</a:t>
            </a:r>
            <a:r>
              <a:rPr lang="tr-TR" sz="2800" dirty="0" smtClean="0">
                <a:solidFill>
                  <a:schemeClr val="bg1">
                    <a:lumMod val="2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by our </a:t>
            </a:r>
            <a:r>
              <a:rPr lang="en-US" sz="2800" dirty="0" smtClean="0">
                <a:solidFill>
                  <a:schemeClr val="bg1">
                    <a:lumMod val="25000"/>
                  </a:schemeClr>
                </a:solidFill>
              </a:rPr>
              <a:t>school</a:t>
            </a:r>
            <a:r>
              <a:rPr lang="tr-TR" sz="2800" dirty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542" b="66458" l="926" r="100000">
                        <a14:foregroundMark x1="98519" y1="35000" x2="99259" y2="65208"/>
                        <a14:foregroundMark x1="99259" y1="64063" x2="1481" y2="65000"/>
                        <a14:foregroundMark x1="1481" y1="64896" x2="1111" y2="34583"/>
                        <a14:foregroundMark x1="1111" y1="34583" x2="99259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12878">
            <a:off x="5256337" y="379404"/>
            <a:ext cx="3591910" cy="63856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8646" b="709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7365">
            <a:off x="366922" y="1528002"/>
            <a:ext cx="2955071" cy="52534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3750" b="672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148">
            <a:off x="2896008" y="1442137"/>
            <a:ext cx="4190620" cy="755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637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9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9633" y="404664"/>
            <a:ext cx="7586956" cy="1508899"/>
          </a:xfrm>
        </p:spPr>
        <p:txBody>
          <a:bodyPr/>
          <a:lstStyle/>
          <a:p>
            <a:pPr marL="0" indent="0">
              <a:buNone/>
            </a:pPr>
            <a:r>
              <a:rPr lang="tr-TR" sz="5400" dirty="0" smtClean="0">
                <a:solidFill>
                  <a:srgbClr val="CC66FF"/>
                </a:solidFill>
                <a:latin typeface="Berlin Sans FB Demi" panose="020E0802020502020306" pitchFamily="34" charset="0"/>
              </a:rPr>
              <a:t> INTERCLASS MATCHES</a:t>
            </a:r>
            <a:r>
              <a:rPr lang="tr-TR" dirty="0" smtClean="0"/>
              <a:t>  </a:t>
            </a:r>
            <a:endParaRPr lang="tr-TR" sz="6000" dirty="0">
              <a:solidFill>
                <a:srgbClr val="CC66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7677115" cy="216024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Physical </a:t>
            </a:r>
            <a:r>
              <a:rPr lang="en-US" sz="3300" dirty="0">
                <a:solidFill>
                  <a:schemeClr val="bg1">
                    <a:lumMod val="25000"/>
                  </a:schemeClr>
                </a:solidFill>
              </a:rPr>
              <a:t>education 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teachers</a:t>
            </a:r>
            <a:r>
              <a:rPr lang="tr-TR" sz="33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bg1">
                    <a:lumMod val="25000"/>
                  </a:schemeClr>
                </a:solidFill>
              </a:rPr>
              <a:t>organi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ze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interclass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matches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. These </a:t>
            </a:r>
            <a:r>
              <a:rPr lang="en-US" sz="3300" dirty="0">
                <a:solidFill>
                  <a:schemeClr val="bg1">
                    <a:lumMod val="25000"/>
                  </a:schemeClr>
                </a:solidFill>
              </a:rPr>
              <a:t>are volleyball, basketball and football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matches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. These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matches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are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entertaining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and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exciting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. As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well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l</a:t>
            </a:r>
            <a:r>
              <a:rPr lang="en-US" sz="3300" dirty="0" err="1" smtClean="0">
                <a:solidFill>
                  <a:schemeClr val="bg1">
                    <a:lumMod val="25000"/>
                  </a:schemeClr>
                </a:solidFill>
              </a:rPr>
              <a:t>ast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bg1">
                    <a:lumMod val="25000"/>
                  </a:schemeClr>
                </a:solidFill>
              </a:rPr>
              <a:t>year our class 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was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the</a:t>
            </a:r>
            <a:r>
              <a:rPr lang="en-US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err="1" smtClean="0">
                <a:solidFill>
                  <a:schemeClr val="bg1">
                    <a:lumMod val="25000"/>
                  </a:schemeClr>
                </a:solidFill>
              </a:rPr>
              <a:t>first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tr-TR" sz="330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tr-TR" sz="33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8125" b="711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4144">
            <a:off x="798682" y="1947002"/>
            <a:ext cx="3713477" cy="66017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3542" b="66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1292">
            <a:off x="5404960" y="2467349"/>
            <a:ext cx="3279606" cy="58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17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7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289" y="4653136"/>
            <a:ext cx="6512511" cy="1368152"/>
          </a:xfrm>
        </p:spPr>
        <p:txBody>
          <a:bodyPr/>
          <a:lstStyle/>
          <a:p>
            <a:pPr lvl="1"/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is a </a:t>
            </a:r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typical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English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lesson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our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50000"/>
                  </a:schemeClr>
                </a:solidFill>
              </a:rPr>
              <a:t>class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tr-T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20170323_144505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836712"/>
            <a:ext cx="7848872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5" name="chimes.wav"/>
          </p:stSnd>
        </p:sndAc>
      </p:transition>
    </mc:Choice>
    <mc:Fallback>
      <p:transition spd="slow">
        <p:randomBar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05104"/>
          </a:xfrm>
        </p:spPr>
        <p:txBody>
          <a:bodyPr/>
          <a:lstStyle/>
          <a:p>
            <a:pPr>
              <a:buNone/>
            </a:pP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Our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subject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love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money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20161209_132320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692696"/>
            <a:ext cx="6696744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5" name="chimes.wav"/>
          </p:stSnd>
        </p:sndAc>
      </p:transition>
    </mc:Choice>
    <mc:Fallback>
      <p:transition spd="slow">
        <p:randomBar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Our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school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band</a:t>
            </a:r>
            <a:r>
              <a:rPr lang="tr-TR" dirty="0" smtClean="0">
                <a:solidFill>
                  <a:srgbClr val="FF0000"/>
                </a:solidFill>
              </a:rPr>
              <a:t> as </a:t>
            </a:r>
            <a:r>
              <a:rPr lang="tr-TR" dirty="0" err="1" smtClean="0">
                <a:solidFill>
                  <a:srgbClr val="FF0000"/>
                </a:solidFill>
              </a:rPr>
              <a:t>usual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ın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every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national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day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18362997_kg-dQ0WsjbKYkYpQhXua5Ysg-9sYjhZZpLdlovICr_I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339752" y="731838"/>
            <a:ext cx="4896543" cy="34750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4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Here</a:t>
            </a:r>
            <a:r>
              <a:rPr lang="tr-TR" dirty="0" smtClean="0">
                <a:solidFill>
                  <a:srgbClr val="FFFF00"/>
                </a:solidFill>
              </a:rPr>
              <a:t> is </a:t>
            </a:r>
            <a:r>
              <a:rPr lang="tr-TR" dirty="0" err="1" smtClean="0">
                <a:solidFill>
                  <a:srgbClr val="FFFF00"/>
                </a:solidFill>
              </a:rPr>
              <a:t>or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library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6" name="5 İçerik Yer Tutucusu" descr="thumbnail3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026708" y="731838"/>
            <a:ext cx="4633383" cy="34750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randomBar dir="vert"/>
        <p:sndAc>
          <p:stSnd>
            <p:snd r:embed="rId4" name="chimes.wav"/>
          </p:stSnd>
        </p:sndAc>
      </p:transition>
    </mc:Choice>
    <mc:Fallback>
      <p:transition spd="slow">
        <p:randomBar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Özel 8">
      <a:dk1>
        <a:srgbClr val="FFFFFF"/>
      </a:dk1>
      <a:lt1>
        <a:srgbClr val="F2F2F2"/>
      </a:lt1>
      <a:dk2>
        <a:srgbClr val="FFFFFF"/>
      </a:dk2>
      <a:lt2>
        <a:srgbClr val="CCCCFF"/>
      </a:lt2>
      <a:accent1>
        <a:srgbClr val="FFFFFF"/>
      </a:accent1>
      <a:accent2>
        <a:srgbClr val="C0D7EC"/>
      </a:accent2>
      <a:accent3>
        <a:srgbClr val="FF99FF"/>
      </a:accent3>
      <a:accent4>
        <a:srgbClr val="FFFFFF"/>
      </a:accent4>
      <a:accent5>
        <a:srgbClr val="ACCBF9"/>
      </a:accent5>
      <a:accent6>
        <a:srgbClr val="FFCCFF"/>
      </a:accent6>
      <a:hlink>
        <a:srgbClr val="CC99FF"/>
      </a:hlink>
      <a:folHlink>
        <a:srgbClr val="3EBBF0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165</Words>
  <Application>Microsoft Office PowerPoint</Application>
  <PresentationFormat>Ekran Gösterisi (4:3)</PresentationFormat>
  <Paragraphs>16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Hava Akımı</vt:lpstr>
      <vt:lpstr>Halide Edip Adıvar Secondary School</vt:lpstr>
      <vt:lpstr>Halide Edip Adıvar          Middle School</vt:lpstr>
      <vt:lpstr>SCHOOL TEAMS</vt:lpstr>
      <vt:lpstr>TRAVELS AND PROGRAMS</vt:lpstr>
      <vt:lpstr> INTERCLASS MATCHES  </vt:lpstr>
      <vt:lpstr>It is a typical English lesson of our class.</vt:lpstr>
      <vt:lpstr>Our subject was love or money   </vt:lpstr>
      <vt:lpstr>Our school band as usual ın every national day</vt:lpstr>
      <vt:lpstr>Here is or library</vt:lpstr>
      <vt:lpstr>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HALİDE EDİP ADIVAR  MİDDLE SCHOOL</dc:title>
  <dc:creator>SelinNilsu</dc:creator>
  <cp:lastModifiedBy>Dilara</cp:lastModifiedBy>
  <cp:revision>19</cp:revision>
  <dcterms:created xsi:type="dcterms:W3CDTF">2017-11-27T17:01:52Z</dcterms:created>
  <dcterms:modified xsi:type="dcterms:W3CDTF">2017-11-27T21:27:45Z</dcterms:modified>
</cp:coreProperties>
</file>