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9" r:id="rId4"/>
    <p:sldId id="262" r:id="rId5"/>
    <p:sldId id="261" r:id="rId6"/>
    <p:sldId id="263" r:id="rId7"/>
    <p:sldId id="264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433051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E89A-788C-4298-BAEE-A7CB0E4D910F}" type="datetimeFigureOut">
              <a:rPr lang="fr-FR" smtClean="0"/>
              <a:pPr/>
              <a:t>28/11/2017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1FA9-E5F5-4214-B9D9-528CF030AC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E89A-788C-4298-BAEE-A7CB0E4D910F}" type="datetimeFigureOut">
              <a:rPr lang="fr-FR" smtClean="0"/>
              <a:pPr/>
              <a:t>28/11/2017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1FA9-E5F5-4214-B9D9-528CF030AC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E89A-788C-4298-BAEE-A7CB0E4D910F}" type="datetimeFigureOut">
              <a:rPr lang="fr-FR" smtClean="0"/>
              <a:pPr/>
              <a:t>28/11/2017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1FA9-E5F5-4214-B9D9-528CF030AC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E89A-788C-4298-BAEE-A7CB0E4D910F}" type="datetimeFigureOut">
              <a:rPr lang="fr-FR" smtClean="0"/>
              <a:pPr/>
              <a:t>28/11/2017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1FA9-E5F5-4214-B9D9-528CF030AC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83838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2485801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E89A-788C-4298-BAEE-A7CB0E4D910F}" type="datetimeFigureOut">
              <a:rPr lang="fr-FR" smtClean="0"/>
              <a:pPr/>
              <a:t>28/11/2017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1FA9-E5F5-4214-B9D9-528CF030AC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1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E89A-788C-4298-BAEE-A7CB0E4D910F}" type="datetimeFigureOut">
              <a:rPr lang="fr-FR" smtClean="0"/>
              <a:pPr/>
              <a:t>28/11/2017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1FA9-E5F5-4214-B9D9-528CF030AC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1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E89A-788C-4298-BAEE-A7CB0E4D910F}" type="datetimeFigureOut">
              <a:rPr lang="fr-FR" smtClean="0"/>
              <a:pPr/>
              <a:t>28/11/2017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1FA9-E5F5-4214-B9D9-528CF030AC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E89A-788C-4298-BAEE-A7CB0E4D910F}" type="datetimeFigureOut">
              <a:rPr lang="fr-FR" smtClean="0"/>
              <a:pPr/>
              <a:t>28/11/2017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3A1FA9-E5F5-4214-B9D9-528CF030ACD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E89A-788C-4298-BAEE-A7CB0E4D910F}" type="datetimeFigureOut">
              <a:rPr lang="fr-FR" smtClean="0"/>
              <a:pPr/>
              <a:t>28/11/2017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1FA9-E5F5-4214-B9D9-528CF030AC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9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E89A-788C-4298-BAEE-A7CB0E4D910F}" type="datetimeFigureOut">
              <a:rPr lang="fr-FR" smtClean="0"/>
              <a:pPr/>
              <a:t>28/11/2017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56448" y="6422065"/>
            <a:ext cx="762000" cy="365125"/>
          </a:xfrm>
        </p:spPr>
        <p:txBody>
          <a:bodyPr/>
          <a:lstStyle/>
          <a:p>
            <a:fld id="{263A1FA9-E5F5-4214-B9D9-528CF030AC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3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3" y="2998766"/>
            <a:ext cx="3053867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422065"/>
            <a:ext cx="2133600" cy="365125"/>
          </a:xfrm>
        </p:spPr>
        <p:txBody>
          <a:bodyPr/>
          <a:lstStyle/>
          <a:p>
            <a:fld id="{235DE89A-788C-4298-BAEE-A7CB0E4D910F}" type="datetimeFigureOut">
              <a:rPr lang="fr-FR" smtClean="0"/>
              <a:pPr/>
              <a:t>28/11/2017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1FA9-E5F5-4214-B9D9-528CF030AC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422065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35DE89A-788C-4298-BAEE-A7CB0E4D910F}" type="datetimeFigureOut">
              <a:rPr lang="fr-FR" smtClean="0"/>
              <a:pPr/>
              <a:t>28/11/2017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124200" y="6422065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53400" y="6422065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63A1FA9-E5F5-4214-B9D9-528CF030AC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67594"/>
          </a:xfrm>
        </p:spPr>
        <p:txBody>
          <a:bodyPr/>
          <a:lstStyle/>
          <a:p>
            <a:r>
              <a:rPr lang="fr-FR" dirty="0" err="1" smtClean="0"/>
              <a:t>Wwe</a:t>
            </a:r>
            <a:r>
              <a:rPr lang="fr-FR" dirty="0" smtClean="0"/>
              <a:t> 2017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5656" y="1916832"/>
            <a:ext cx="6400800" cy="1752600"/>
          </a:xfrm>
        </p:spPr>
        <p:txBody>
          <a:bodyPr/>
          <a:lstStyle/>
          <a:p>
            <a:r>
              <a:rPr lang="fr-FR" dirty="0" smtClean="0"/>
              <a:t>I </a:t>
            </a:r>
            <a:r>
              <a:rPr lang="fr-FR" dirty="0" err="1" smtClean="0"/>
              <a:t>like</a:t>
            </a:r>
            <a:r>
              <a:rPr lang="fr-FR" dirty="0" smtClean="0"/>
              <a:t> Naomi</a:t>
            </a:r>
            <a:endParaRPr lang="fr-FR" dirty="0"/>
          </a:p>
        </p:txBody>
      </p:sp>
      <p:pic>
        <p:nvPicPr>
          <p:cNvPr id="5" name="Image 4" descr="Nao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76872"/>
            <a:ext cx="9144000" cy="4581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Monster hunter </a:t>
            </a:r>
            <a:r>
              <a:rPr lang="fr-FR" dirty="0" err="1" smtClean="0"/>
              <a:t>stoires</a:t>
            </a:r>
            <a:endParaRPr lang="fr-FR" dirty="0"/>
          </a:p>
        </p:txBody>
      </p:sp>
      <p:pic>
        <p:nvPicPr>
          <p:cNvPr id="4" name="Espace réservé du contenu 3" descr="Monst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82971"/>
            <a:ext cx="7467600" cy="3360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fr-FR" dirty="0" err="1" smtClean="0">
                <a:solidFill>
                  <a:srgbClr val="FF0000"/>
                </a:solidFill>
              </a:rPr>
              <a:t>Pokemon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8" name="Espace réservé du contenu 7" descr="Pokemon-Halloween-2017-bann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4059"/>
            <a:ext cx="7467600" cy="303824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Congolais</a:t>
            </a:r>
            <a:endParaRPr lang="fr-F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Espace réservé du contenu 3" descr="Con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7" y="1556792"/>
            <a:ext cx="3634979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Shugo</a:t>
            </a:r>
            <a:r>
              <a:rPr lang="fr-F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chara</a:t>
            </a:r>
            <a:endParaRPr lang="fr-F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Espace réservé du contenu 3" descr="uta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3240360" cy="3944544"/>
          </a:xfrm>
        </p:spPr>
      </p:pic>
      <p:pic>
        <p:nvPicPr>
          <p:cNvPr id="5" name="Image 4" descr="amu anjd uta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412776"/>
            <a:ext cx="3384376" cy="4979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Camilla </a:t>
            </a:r>
            <a:r>
              <a:rPr lang="fr-FR" dirty="0" err="1" smtClean="0"/>
              <a:t>Cabello</a:t>
            </a:r>
            <a:r>
              <a:rPr lang="fr-FR" dirty="0" smtClean="0"/>
              <a:t> /</a:t>
            </a:r>
            <a:r>
              <a:rPr lang="fr-FR" dirty="0" err="1" smtClean="0"/>
              <a:t>Sing:Havanna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Espace réservé du contenu 3" descr="havanna cami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7"/>
            <a:ext cx="7239000" cy="40709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Dragon </a:t>
            </a:r>
            <a:r>
              <a:rPr lang="fr-FR" dirty="0" err="1" smtClean="0"/>
              <a:t>ball</a:t>
            </a:r>
            <a:r>
              <a:rPr lang="fr-FR" dirty="0" smtClean="0"/>
              <a:t> Super</a:t>
            </a:r>
            <a:endParaRPr lang="fr-FR" dirty="0"/>
          </a:p>
        </p:txBody>
      </p:sp>
      <p:pic>
        <p:nvPicPr>
          <p:cNvPr id="4" name="Espace réservé du contenu 3" descr="gok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62919"/>
            <a:ext cx="7467600" cy="420052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que">
  <a:themeElements>
    <a:clrScheme name="Techniqu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que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75</TotalTime>
  <Words>19</Words>
  <Application>Microsoft Office PowerPoint</Application>
  <PresentationFormat>Affichage à l'écran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Technique</vt:lpstr>
      <vt:lpstr>Wwe 2017</vt:lpstr>
      <vt:lpstr>Monster hunter stoires</vt:lpstr>
      <vt:lpstr>Pokemon</vt:lpstr>
      <vt:lpstr>Congolais</vt:lpstr>
      <vt:lpstr>Shugo chara</vt:lpstr>
      <vt:lpstr>Camilla Cabello /Sing:Havanna </vt:lpstr>
      <vt:lpstr>Dragon ball Super</vt:lpstr>
    </vt:vector>
  </TitlesOfParts>
  <Company>Conseil Départemental de l'Oise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Wwe 2017</dc:title>
  <dc:creator>Conseil Départemental de l'Oise</dc:creator>
  <cp:lastModifiedBy>Conseil Départemental de l'Oise</cp:lastModifiedBy>
  <cp:revision>10</cp:revision>
  <dcterms:created xsi:type="dcterms:W3CDTF">2017-11-20T15:12:32Z</dcterms:created>
  <dcterms:modified xsi:type="dcterms:W3CDTF">2017-11-28T14:17:22Z</dcterms:modified>
</cp:coreProperties>
</file>