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3F93F-20A2-446B-8CE5-F738C5F6EB31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5D635-3347-466C-B1B5-F9098566A89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3F93F-20A2-446B-8CE5-F738C5F6EB31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5D635-3347-466C-B1B5-F9098566A8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3F93F-20A2-446B-8CE5-F738C5F6EB31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5D635-3347-466C-B1B5-F9098566A8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3F93F-20A2-446B-8CE5-F738C5F6EB31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5D635-3347-466C-B1B5-F9098566A8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3F93F-20A2-446B-8CE5-F738C5F6EB31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5D635-3347-466C-B1B5-F9098566A89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3F93F-20A2-446B-8CE5-F738C5F6EB31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5D635-3347-466C-B1B5-F9098566A8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3F93F-20A2-446B-8CE5-F738C5F6EB31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5D635-3347-466C-B1B5-F9098566A89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3F93F-20A2-446B-8CE5-F738C5F6EB31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5D635-3347-466C-B1B5-F9098566A8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3F93F-20A2-446B-8CE5-F738C5F6EB31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5D635-3347-466C-B1B5-F9098566A8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3F93F-20A2-446B-8CE5-F738C5F6EB31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A5D635-3347-466C-B1B5-F9098566A8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2F3F93F-20A2-446B-8CE5-F738C5F6EB31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5A5D635-3347-466C-B1B5-F9098566A8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2F3F93F-20A2-446B-8CE5-F738C5F6EB31}" type="datetimeFigureOut">
              <a:rPr lang="fr-FR" smtClean="0"/>
              <a:pPr/>
              <a:t>21/11/2017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5A5D635-3347-466C-B1B5-F9098566A8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0" y="1052513"/>
            <a:ext cx="7777163" cy="2667000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My </a:t>
            </a:r>
            <a:r>
              <a:rPr lang="en-US" sz="4000" smtClean="0"/>
              <a:t>surname </a:t>
            </a:r>
            <a:r>
              <a:rPr lang="en-US" sz="4000" dirty="0" smtClean="0"/>
              <a:t>is YAYILKAN</a:t>
            </a:r>
            <a:br>
              <a:rPr lang="en-US" sz="4000" dirty="0" smtClean="0"/>
            </a:br>
            <a:r>
              <a:rPr lang="en-US" sz="4000" dirty="0" smtClean="0"/>
              <a:t>My </a:t>
            </a:r>
            <a:r>
              <a:rPr lang="en-US" sz="4000" dirty="0" smtClean="0"/>
              <a:t>name </a:t>
            </a:r>
            <a:r>
              <a:rPr lang="en-US" sz="4000" dirty="0" smtClean="0"/>
              <a:t>is </a:t>
            </a:r>
            <a:r>
              <a:rPr lang="en-US" sz="4000" dirty="0" err="1" smtClean="0"/>
              <a:t>Bayram</a:t>
            </a:r>
            <a:r>
              <a:rPr lang="en-US" sz="4000" dirty="0" smtClean="0"/>
              <a:t>-Can</a:t>
            </a:r>
            <a:br>
              <a:rPr lang="en-US" sz="4000" dirty="0" smtClean="0"/>
            </a:br>
            <a:r>
              <a:rPr lang="en-US" sz="4000" dirty="0" err="1" smtClean="0"/>
              <a:t>i</a:t>
            </a:r>
            <a:r>
              <a:rPr lang="en-US" sz="4000" dirty="0" smtClean="0"/>
              <a:t> am 12 year old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73016"/>
            <a:ext cx="21717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 live in </a:t>
            </a:r>
            <a:r>
              <a:rPr lang="fr-FR" dirty="0" err="1" smtClean="0"/>
              <a:t>Creil,France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71800" y="2851150"/>
            <a:ext cx="3657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nationality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Turkey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52600" y="2765425"/>
            <a:ext cx="60960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 </a:t>
            </a:r>
            <a:r>
              <a:rPr lang="fr-FR" dirty="0" err="1" smtClean="0"/>
              <a:t>like</a:t>
            </a:r>
            <a:r>
              <a:rPr lang="fr-FR" dirty="0" smtClean="0"/>
              <a:t>  middle </a:t>
            </a:r>
            <a:r>
              <a:rPr lang="fr-FR" dirty="0" err="1" smtClean="0"/>
              <a:t>scool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95562" y="2674937"/>
            <a:ext cx="44100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 dont </a:t>
            </a:r>
            <a:r>
              <a:rPr lang="fr-FR" dirty="0" err="1" smtClean="0"/>
              <a:t>like</a:t>
            </a:r>
            <a:r>
              <a:rPr lang="fr-FR" dirty="0" smtClean="0"/>
              <a:t> cold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44408" y="5805264"/>
            <a:ext cx="442392" cy="320899"/>
          </a:xfrm>
        </p:spPr>
        <p:txBody>
          <a:bodyPr>
            <a:normAutofit fontScale="55000" lnSpcReduction="20000"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268760"/>
            <a:ext cx="5027786" cy="5027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ésultat de recherche d'images pour &quot;parler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993135">
            <a:off x="1755289" y="2697610"/>
            <a:ext cx="2938239" cy="4497656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20525465">
            <a:off x="4517213" y="1178502"/>
            <a:ext cx="4067944" cy="491685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speak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Turkey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08104" y="6021288"/>
            <a:ext cx="3178696" cy="104875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Favourite</a:t>
            </a:r>
            <a:r>
              <a:rPr lang="fr-FR" dirty="0" smtClean="0"/>
              <a:t>   </a:t>
            </a:r>
            <a:r>
              <a:rPr lang="fr-FR" dirty="0" err="1" smtClean="0"/>
              <a:t>food</a:t>
            </a:r>
            <a:r>
              <a:rPr lang="fr-FR" dirty="0" smtClean="0"/>
              <a:t> kebab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8024" y="5589240"/>
            <a:ext cx="3898776" cy="536923"/>
          </a:xfrm>
        </p:spPr>
        <p:txBody>
          <a:bodyPr>
            <a:normAutofit lnSpcReduction="10000"/>
          </a:bodyPr>
          <a:lstStyle/>
          <a:p>
            <a:endParaRPr lang="fr-F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700808"/>
            <a:ext cx="5402646" cy="378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52</TotalTime>
  <Words>22</Words>
  <Application>Microsoft Office PowerPoint</Application>
  <PresentationFormat>Affichage à l'écran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Métro</vt:lpstr>
      <vt:lpstr>My surname is YAYILKAN My name is Bayram-Can i am 12 year old   </vt:lpstr>
      <vt:lpstr>i live in Creil,France </vt:lpstr>
      <vt:lpstr>  my nationality is Turkey </vt:lpstr>
      <vt:lpstr>i like  middle scool </vt:lpstr>
      <vt:lpstr>I dont like cold</vt:lpstr>
      <vt:lpstr>I speak Turkey </vt:lpstr>
      <vt:lpstr>Favourite   food kebab </vt:lpstr>
    </vt:vector>
  </TitlesOfParts>
  <Company>Conseil Départemental de l'Oise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name is YAYILKAN My surname is Bayram-Can im am 12 year old</dc:title>
  <dc:creator>Conseil Départemental de l'Oise</dc:creator>
  <cp:lastModifiedBy>Conseil Départemental de l'Oise</cp:lastModifiedBy>
  <cp:revision>8</cp:revision>
  <dcterms:created xsi:type="dcterms:W3CDTF">2017-11-20T15:13:14Z</dcterms:created>
  <dcterms:modified xsi:type="dcterms:W3CDTF">2017-11-21T14:34:03Z</dcterms:modified>
</cp:coreProperties>
</file>