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62770D-512D-441C-93F4-0EE9D64080AB}" type="datetimeFigureOut">
              <a:rPr lang="fr-FR" smtClean="0"/>
              <a:t>28/11/2017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CA26C7-DE3F-4AB3-83E7-988AAB32277F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CA26C7-DE3F-4AB3-83E7-988AAB32277F}" type="slidenum">
              <a:rPr lang="fr-FR" smtClean="0"/>
              <a:t>2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A8BBC-2C5A-44D7-9FB4-25F2479343EA}" type="datetimeFigureOut">
              <a:rPr lang="fr-FR" smtClean="0"/>
              <a:t>28/11/2017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448D-1B21-48FE-96AC-639A916F57B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A8BBC-2C5A-44D7-9FB4-25F2479343EA}" type="datetimeFigureOut">
              <a:rPr lang="fr-FR" smtClean="0"/>
              <a:t>28/11/2017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448D-1B21-48FE-96AC-639A916F57B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A8BBC-2C5A-44D7-9FB4-25F2479343EA}" type="datetimeFigureOut">
              <a:rPr lang="fr-FR" smtClean="0"/>
              <a:t>28/11/2017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448D-1B21-48FE-96AC-639A916F57B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A8BBC-2C5A-44D7-9FB4-25F2479343EA}" type="datetimeFigureOut">
              <a:rPr lang="fr-FR" smtClean="0"/>
              <a:t>28/11/2017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448D-1B21-48FE-96AC-639A916F57B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A8BBC-2C5A-44D7-9FB4-25F2479343EA}" type="datetimeFigureOut">
              <a:rPr lang="fr-FR" smtClean="0"/>
              <a:t>28/11/2017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448D-1B21-48FE-96AC-639A916F57B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A8BBC-2C5A-44D7-9FB4-25F2479343EA}" type="datetimeFigureOut">
              <a:rPr lang="fr-FR" smtClean="0"/>
              <a:t>28/11/2017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448D-1B21-48FE-96AC-639A916F57B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A8BBC-2C5A-44D7-9FB4-25F2479343EA}" type="datetimeFigureOut">
              <a:rPr lang="fr-FR" smtClean="0"/>
              <a:t>28/11/2017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448D-1B21-48FE-96AC-639A916F57B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A8BBC-2C5A-44D7-9FB4-25F2479343EA}" type="datetimeFigureOut">
              <a:rPr lang="fr-FR" smtClean="0"/>
              <a:t>28/11/2017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448D-1B21-48FE-96AC-639A916F57B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A8BBC-2C5A-44D7-9FB4-25F2479343EA}" type="datetimeFigureOut">
              <a:rPr lang="fr-FR" smtClean="0"/>
              <a:t>28/11/2017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448D-1B21-48FE-96AC-639A916F57B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A8BBC-2C5A-44D7-9FB4-25F2479343EA}" type="datetimeFigureOut">
              <a:rPr lang="fr-FR" smtClean="0"/>
              <a:t>28/11/2017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448D-1B21-48FE-96AC-639A916F57B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A8BBC-2C5A-44D7-9FB4-25F2479343EA}" type="datetimeFigureOut">
              <a:rPr lang="fr-FR" smtClean="0"/>
              <a:t>28/11/2017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448D-1B21-48FE-96AC-639A916F57B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A8BBC-2C5A-44D7-9FB4-25F2479343EA}" type="datetimeFigureOut">
              <a:rPr lang="fr-FR" smtClean="0"/>
              <a:t>28/11/2017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8448D-1B21-48FE-96AC-639A916F57B9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Ma carte identité Anglais »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My name is </a:t>
            </a:r>
            <a:r>
              <a:rPr lang="en-US" dirty="0" err="1" smtClean="0"/>
              <a:t>Ziaddine</a:t>
            </a:r>
            <a:r>
              <a:rPr lang="en-US" dirty="0" smtClean="0"/>
              <a:t> </a:t>
            </a:r>
            <a:r>
              <a:rPr lang="en-US" dirty="0" err="1" smtClean="0"/>
              <a:t>Herizi</a:t>
            </a:r>
            <a:endParaRPr lang="en-US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7000">
              <a:srgbClr val="A603AB">
                <a:alpha val="50000"/>
              </a:srgbClr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speak</a:t>
            </a:r>
            <a:r>
              <a:rPr lang="fr-FR" dirty="0" smtClean="0"/>
              <a:t> </a:t>
            </a:r>
            <a:r>
              <a:rPr lang="fr-FR" dirty="0" err="1" smtClean="0"/>
              <a:t>Arabies,English</a:t>
            </a:r>
            <a:r>
              <a:rPr lang="fr-FR" dirty="0" smtClean="0"/>
              <a:t> and French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am twelve </a:t>
            </a:r>
            <a:r>
              <a:rPr lang="en-US" dirty="0" err="1" smtClean="0"/>
              <a:t>yers</a:t>
            </a:r>
            <a:r>
              <a:rPr lang="en-US" dirty="0" smtClean="0"/>
              <a:t> old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live in </a:t>
            </a:r>
            <a:r>
              <a:rPr lang="en-US" dirty="0" err="1" smtClean="0"/>
              <a:t>Creil</a:t>
            </a:r>
            <a:r>
              <a:rPr lang="en-US" dirty="0" smtClean="0"/>
              <a:t>, I com from French</a:t>
            </a:r>
          </a:p>
          <a:p>
            <a:endParaRPr lang="fr-FR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348880"/>
            <a:ext cx="2686050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2420888"/>
            <a:ext cx="24860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My</a:t>
            </a:r>
            <a:r>
              <a:rPr lang="fr-FR" dirty="0" smtClean="0"/>
              <a:t> </a:t>
            </a:r>
            <a:r>
              <a:rPr lang="fr-FR" dirty="0" err="1" smtClean="0"/>
              <a:t>nationnality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french</a:t>
            </a:r>
          </a:p>
          <a:p>
            <a:endParaRPr lang="fr-FR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132856"/>
            <a:ext cx="24860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 shadeToTitle="1">
        <a:gradFill flip="none" rotWithShape="1">
          <a:gsLst>
            <a:gs pos="0">
              <a:srgbClr val="CBCBCB"/>
            </a:gs>
            <a:gs pos="13000">
              <a:srgbClr val="5F5F5F"/>
            </a:gs>
            <a:gs pos="21001">
              <a:srgbClr val="5F5F5F"/>
            </a:gs>
            <a:gs pos="63000">
              <a:srgbClr val="FFFFFF"/>
            </a:gs>
            <a:gs pos="67000">
              <a:srgbClr val="B2B2B2"/>
            </a:gs>
            <a:gs pos="69000">
              <a:srgbClr val="292929"/>
            </a:gs>
            <a:gs pos="82001">
              <a:srgbClr val="777777"/>
            </a:gs>
            <a:gs pos="100000">
              <a:srgbClr val="EAEAEA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my</a:t>
            </a:r>
            <a:r>
              <a:rPr lang="fr-FR" dirty="0" smtClean="0"/>
              <a:t> </a:t>
            </a:r>
            <a:r>
              <a:rPr lang="fr-FR" dirty="0" err="1" smtClean="0"/>
              <a:t>origin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Algerian</a:t>
            </a:r>
            <a:endParaRPr lang="fr-FR" dirty="0" smtClean="0"/>
          </a:p>
          <a:p>
            <a:endParaRPr lang="fr-FR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492896"/>
            <a:ext cx="4562872" cy="3422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825600"/>
            </a:gs>
            <a:gs pos="13000">
              <a:srgbClr val="FFA800"/>
            </a:gs>
            <a:gs pos="28000">
              <a:srgbClr val="825600"/>
            </a:gs>
            <a:gs pos="42999">
              <a:srgbClr val="FFA800"/>
            </a:gs>
            <a:gs pos="58000">
              <a:srgbClr val="825600"/>
            </a:gs>
            <a:gs pos="72000">
              <a:srgbClr val="FFA800"/>
            </a:gs>
            <a:gs pos="87000">
              <a:srgbClr val="825600"/>
            </a:gs>
            <a:gs pos="100000">
              <a:srgbClr val="FFA800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like the </a:t>
            </a:r>
            <a:r>
              <a:rPr lang="en-US" dirty="0" err="1" smtClean="0"/>
              <a:t>playstation</a:t>
            </a:r>
            <a:r>
              <a:rPr lang="en-US" dirty="0" smtClean="0"/>
              <a:t> 4</a:t>
            </a:r>
          </a:p>
          <a:p>
            <a:endParaRPr lang="fr-FR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204864"/>
            <a:ext cx="2438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tile tx="10795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 </a:t>
            </a:r>
            <a:r>
              <a:rPr lang="fr-FR" dirty="0" err="1" smtClean="0"/>
              <a:t>like</a:t>
            </a:r>
            <a:r>
              <a:rPr lang="fr-FR" dirty="0" smtClean="0"/>
              <a:t> favorite </a:t>
            </a:r>
            <a:r>
              <a:rPr lang="fr-FR" dirty="0" err="1" smtClean="0"/>
              <a:t>food</a:t>
            </a:r>
            <a:r>
              <a:rPr lang="fr-FR" dirty="0" smtClean="0"/>
              <a:t> banana</a:t>
            </a:r>
          </a:p>
          <a:p>
            <a:endParaRPr lang="fr-FR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2420888"/>
            <a:ext cx="4745534" cy="3163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7000">
              <a:srgbClr val="A603AB">
                <a:alpha val="50000"/>
              </a:srgbClr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 </a:t>
            </a:r>
            <a:r>
              <a:rPr lang="fr-FR" dirty="0" err="1" smtClean="0"/>
              <a:t>don't</a:t>
            </a:r>
            <a:r>
              <a:rPr lang="fr-FR" dirty="0" smtClean="0"/>
              <a:t> </a:t>
            </a:r>
            <a:r>
              <a:rPr lang="fr-FR" dirty="0" err="1" smtClean="0"/>
              <a:t>like</a:t>
            </a:r>
            <a:r>
              <a:rPr lang="fr-FR" dirty="0" smtClean="0"/>
              <a:t> </a:t>
            </a:r>
            <a:r>
              <a:rPr lang="fr-FR" dirty="0" err="1" smtClean="0"/>
              <a:t>shcool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My</a:t>
            </a:r>
            <a:r>
              <a:rPr lang="fr-FR" dirty="0" smtClean="0"/>
              <a:t> favorite </a:t>
            </a:r>
            <a:r>
              <a:rPr lang="fr-FR" dirty="0" err="1" smtClean="0"/>
              <a:t>subject</a:t>
            </a:r>
            <a:r>
              <a:rPr lang="fr-FR" dirty="0" smtClean="0"/>
              <a:t> math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54</Words>
  <Application>Microsoft Office PowerPoint</Application>
  <PresentationFormat>Affichage à l'écran (4:3)</PresentationFormat>
  <Paragraphs>12</Paragraphs>
  <Slides>10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Ma carte identité Anglais »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</vt:vector>
  </TitlesOfParts>
  <Company>Conseil Départemental de l'Oise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 carte d’ intentait Anglais »</dc:title>
  <dc:creator>Conseil Départemental de l'Oise</dc:creator>
  <cp:lastModifiedBy>Conseil Départemental de l'Oise</cp:lastModifiedBy>
  <cp:revision>4</cp:revision>
  <dcterms:created xsi:type="dcterms:W3CDTF">2017-11-28T07:26:04Z</dcterms:created>
  <dcterms:modified xsi:type="dcterms:W3CDTF">2017-11-28T07:57:31Z</dcterms:modified>
</cp:coreProperties>
</file>