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7/8/2016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t.wikipedia.org/wiki/Vaizdas:%C5%A0iauli%C5%B3_savivaldyb%C4%97s_stadionas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7800"/>
            <a:ext cx="6510339" cy="685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FUTBOLAS</a:t>
            </a:r>
            <a:endParaRPr lang="lv-LV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4" y="304799"/>
            <a:ext cx="3190875" cy="451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95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Kur</a:t>
            </a:r>
            <a:r>
              <a:rPr lang="en-US" sz="6000" dirty="0" smtClean="0"/>
              <a:t> </a:t>
            </a:r>
            <a:r>
              <a:rPr lang="lt-LT" sz="6000" dirty="0" smtClean="0"/>
              <a:t>žaidžiamas ???</a:t>
            </a:r>
            <a:endParaRPr lang="en-US" sz="6000" dirty="0"/>
          </a:p>
        </p:txBody>
      </p:sp>
      <p:pic>
        <p:nvPicPr>
          <p:cNvPr id="4" name="Turinio vietos rezervavimo ženklas 3" descr="Šiaulių savivaldybės stadionas1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84784"/>
            <a:ext cx="66967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dirty="0" smtClean="0"/>
              <a:t>Aikštelė</a:t>
            </a:r>
            <a:endParaRPr lang="en-US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amsung\Desktop\aiks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676456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dirty="0" smtClean="0"/>
              <a:t>Kamuolys</a:t>
            </a:r>
            <a:endParaRPr lang="en-US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amsung\Desktop\kamuol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76064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dirty="0" smtClean="0"/>
              <a:t>Žaidėjai</a:t>
            </a:r>
            <a:endParaRPr lang="en-US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Samsung\Desktop\koman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032448" cy="2736304"/>
          </a:xfrm>
          <a:prstGeom prst="rect">
            <a:avLst/>
          </a:prstGeom>
          <a:noFill/>
        </p:spPr>
      </p:pic>
      <p:pic>
        <p:nvPicPr>
          <p:cNvPr id="3075" name="Picture 3" descr="C:\Users\Samsung\Desktop\komanda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691" y="1556792"/>
            <a:ext cx="414766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6000" dirty="0" smtClean="0"/>
              <a:t>Geriausi pasaulyje</a:t>
            </a:r>
            <a:endParaRPr lang="en-US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amsung\Desktop\mesironal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2008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800" dirty="0" smtClean="0"/>
              <a:t>Geriausias Lietuvoje</a:t>
            </a:r>
            <a:endParaRPr lang="en-US" sz="4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Samsung\Desktop\L_Spalv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840760" cy="439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oogle.com/images?q=tbn:ANd9GcRvylhE4KU9rfO-5LqsSOnWKvXxvZBPIsXN0ZijPKSfgWW7eJ3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98518"/>
            <a:ext cx="3276600" cy="377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11</Words>
  <Application>Microsoft Office PowerPoint</Application>
  <PresentationFormat>Demonstracija ekrane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Erkeris</vt:lpstr>
      <vt:lpstr>PowerPoint pristatymas</vt:lpstr>
      <vt:lpstr>Kur žaidžiamas ???</vt:lpstr>
      <vt:lpstr>Aikštelė</vt:lpstr>
      <vt:lpstr>Kamuolys</vt:lpstr>
      <vt:lpstr>Žaidėjai</vt:lpstr>
      <vt:lpstr>Geriausi pasaulyje</vt:lpstr>
      <vt:lpstr>Geriausias Lietuvoje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</dc:creator>
  <cp:lastModifiedBy>Aurelija D</cp:lastModifiedBy>
  <cp:revision>29</cp:revision>
  <dcterms:created xsi:type="dcterms:W3CDTF">2006-08-16T00:00:00Z</dcterms:created>
  <dcterms:modified xsi:type="dcterms:W3CDTF">2016-07-08T07:07:08Z</dcterms:modified>
</cp:coreProperties>
</file>