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6" r:id="rId3"/>
    <p:sldId id="257" r:id="rId4"/>
    <p:sldId id="271" r:id="rId5"/>
    <p:sldId id="274" r:id="rId6"/>
    <p:sldId id="259" r:id="rId7"/>
    <p:sldId id="272" r:id="rId8"/>
    <p:sldId id="258" r:id="rId9"/>
    <p:sldId id="260" r:id="rId10"/>
    <p:sldId id="262" r:id="rId11"/>
    <p:sldId id="273" r:id="rId12"/>
    <p:sldId id="261" r:id="rId13"/>
    <p:sldId id="265" r:id="rId14"/>
    <p:sldId id="263" r:id="rId15"/>
    <p:sldId id="264" r:id="rId16"/>
    <p:sldId id="266" r:id="rId17"/>
    <p:sldId id="267" r:id="rId18"/>
    <p:sldId id="268" r:id="rId19"/>
    <p:sldId id="269" r:id="rId20"/>
    <p:sldId id="275" r:id="rId21"/>
    <p:sldId id="270"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22.03.2020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22.03.2020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22.03.2020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5704625"/>
            <a:ext cx="6512511" cy="1143000"/>
          </a:xfrm>
        </p:spPr>
        <p:txBody>
          <a:bodyPr/>
          <a:lstStyle/>
          <a:p>
            <a:pPr algn="ctr"/>
            <a:r>
              <a:rPr lang="en-US" sz="2400" dirty="0">
                <a:solidFill>
                  <a:srgbClr val="FF0000"/>
                </a:solidFill>
              </a:rPr>
              <a:t>A slide presentation of the concepts in our story</a:t>
            </a:r>
            <a:endParaRPr lang="tr-TR" sz="2400" dirty="0"/>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404664"/>
            <a:ext cx="3024336" cy="2139030"/>
          </a:xfrm>
        </p:spPr>
      </p:pic>
      <p:pic>
        <p:nvPicPr>
          <p:cNvPr id="6" name="İçerik Yer Tutucus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832140" y="1543592"/>
            <a:ext cx="2232248" cy="2232248"/>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50" y="2659716"/>
            <a:ext cx="1682750" cy="254000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2852936"/>
            <a:ext cx="2915816" cy="1520634"/>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3635124"/>
            <a:ext cx="2801888" cy="1867925"/>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6001" y="476672"/>
            <a:ext cx="3122526" cy="1755430"/>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344" y="5661248"/>
            <a:ext cx="1331640" cy="950702"/>
          </a:xfrm>
          <a:prstGeom prst="rect">
            <a:avLst/>
          </a:prstGeom>
        </p:spPr>
      </p:pic>
    </p:spTree>
    <p:extLst>
      <p:ext uri="{BB962C8B-B14F-4D97-AF65-F5344CB8AC3E}">
        <p14:creationId xmlns:p14="http://schemas.microsoft.com/office/powerpoint/2010/main" val="84161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4941168"/>
            <a:ext cx="6512511" cy="1143000"/>
          </a:xfrm>
        </p:spPr>
        <p:txBody>
          <a:bodyPr>
            <a:noAutofit/>
          </a:bodyPr>
          <a:lstStyle/>
          <a:p>
            <a:pPr marL="0" indent="0" algn="ctr">
              <a:buNone/>
            </a:pPr>
            <a:r>
              <a:rPr lang="tr-TR" sz="2800" dirty="0" err="1" smtClean="0"/>
              <a:t>Buzdağı;kutup</a:t>
            </a:r>
            <a:r>
              <a:rPr lang="tr-TR" sz="2800" dirty="0" smtClean="0"/>
              <a:t> denizlerinde  yüzen büyük buz kütlesidir.</a:t>
            </a:r>
            <a:br>
              <a:rPr lang="tr-TR" sz="2800" dirty="0" smtClean="0"/>
            </a:br>
            <a:r>
              <a:rPr lang="en-US" sz="2800" dirty="0">
                <a:solidFill>
                  <a:srgbClr val="FF0000"/>
                </a:solidFill>
              </a:rPr>
              <a:t>Iceberg is the big ice floe floating in the polar seas.</a:t>
            </a:r>
            <a:r>
              <a:rPr lang="tr-TR" sz="2800" dirty="0" smtClean="0">
                <a:solidFill>
                  <a:srgbClr val="FF0000"/>
                </a:solidFill>
              </a:rPr>
              <a:t/>
            </a:r>
            <a:br>
              <a:rPr lang="tr-TR" sz="2800" dirty="0" smtClean="0">
                <a:solidFill>
                  <a:srgbClr val="FF0000"/>
                </a:solidFill>
              </a:rPr>
            </a:br>
            <a:endParaRPr lang="tr-TR" sz="2800" dirty="0">
              <a:solidFill>
                <a:srgbClr val="FF0000"/>
              </a:solidFill>
            </a:endParaRP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1074" y="548681"/>
            <a:ext cx="8605875" cy="4488070"/>
          </a:xfrm>
        </p:spPr>
      </p:pic>
    </p:spTree>
    <p:extLst>
      <p:ext uri="{BB962C8B-B14F-4D97-AF65-F5344CB8AC3E}">
        <p14:creationId xmlns:p14="http://schemas.microsoft.com/office/powerpoint/2010/main" val="207197256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5373216"/>
            <a:ext cx="6974160" cy="1143000"/>
          </a:xfrm>
        </p:spPr>
        <p:txBody>
          <a:bodyPr/>
          <a:lstStyle/>
          <a:p>
            <a:pPr marL="0" indent="0" algn="ctr">
              <a:buNone/>
            </a:pPr>
            <a:r>
              <a:rPr lang="tr-TR" dirty="0" smtClean="0"/>
              <a:t>BUZDAĞLARI</a:t>
            </a:r>
            <a:br>
              <a:rPr lang="tr-TR" dirty="0" smtClean="0"/>
            </a:br>
            <a:r>
              <a:rPr lang="tr-TR" dirty="0" smtClean="0">
                <a:solidFill>
                  <a:schemeClr val="accent6"/>
                </a:solidFill>
              </a:rPr>
              <a:t>ICEBERGS</a:t>
            </a:r>
            <a:endParaRPr lang="tr-TR" dirty="0">
              <a:solidFill>
                <a:schemeClr val="accent6"/>
              </a:solidFill>
            </a:endParaRP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836712"/>
            <a:ext cx="6768752" cy="4497362"/>
          </a:xfrm>
        </p:spPr>
      </p:pic>
    </p:spTree>
    <p:extLst>
      <p:ext uri="{BB962C8B-B14F-4D97-AF65-F5344CB8AC3E}">
        <p14:creationId xmlns:p14="http://schemas.microsoft.com/office/powerpoint/2010/main" val="273261477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332656"/>
            <a:ext cx="7474024" cy="1800200"/>
          </a:xfrm>
        </p:spPr>
        <p:txBody>
          <a:bodyPr>
            <a:normAutofit/>
          </a:bodyPr>
          <a:lstStyle/>
          <a:p>
            <a:pPr marL="0" indent="0" algn="ctr">
              <a:buNone/>
            </a:pPr>
            <a:r>
              <a:rPr lang="tr-TR" sz="2800" dirty="0" err="1"/>
              <a:t>Mawson</a:t>
            </a:r>
            <a:r>
              <a:rPr lang="tr-TR" sz="2800" dirty="0"/>
              <a:t> İstasyonu Antarktika'da bulunan bir Avustralya araştırma istasyonudur. </a:t>
            </a:r>
            <a:r>
              <a:rPr lang="tr-TR" sz="2800" dirty="0" smtClean="0"/>
              <a:t/>
            </a:r>
            <a:br>
              <a:rPr lang="tr-TR" sz="2800" dirty="0" smtClean="0"/>
            </a:br>
            <a:r>
              <a:rPr lang="en-US" sz="2800" dirty="0">
                <a:solidFill>
                  <a:srgbClr val="FF0000"/>
                </a:solidFill>
              </a:rPr>
              <a:t>Mawson Station is an Australian research station located in Antarctica.</a:t>
            </a:r>
            <a:endParaRPr lang="tr-TR" sz="2800" dirty="0">
              <a:solidFill>
                <a:srgbClr val="FF0000"/>
              </a:solidFill>
            </a:endParaRPr>
          </a:p>
        </p:txBody>
      </p:sp>
      <p:pic>
        <p:nvPicPr>
          <p:cNvPr id="8" name="İçerik Yer Tutucusu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2264755"/>
            <a:ext cx="3888432" cy="3703268"/>
          </a:xfrm>
        </p:spPr>
      </p:pic>
      <p:pic>
        <p:nvPicPr>
          <p:cNvPr id="6" name="İçerik Yer Tutucus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63988" y="2708920"/>
            <a:ext cx="4426570" cy="2951046"/>
          </a:xfrm>
        </p:spPr>
      </p:pic>
    </p:spTree>
    <p:extLst>
      <p:ext uri="{BB962C8B-B14F-4D97-AF65-F5344CB8AC3E}">
        <p14:creationId xmlns:p14="http://schemas.microsoft.com/office/powerpoint/2010/main" val="44783943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365104"/>
            <a:ext cx="6512511" cy="1143000"/>
          </a:xfrm>
        </p:spPr>
        <p:txBody>
          <a:bodyPr/>
          <a:lstStyle/>
          <a:p>
            <a:pPr marL="0" indent="0" algn="l">
              <a:buNone/>
            </a:pPr>
            <a:r>
              <a:rPr lang="tr-TR" sz="2400" dirty="0" err="1"/>
              <a:t>Horseshoe</a:t>
            </a:r>
            <a:r>
              <a:rPr lang="tr-TR" sz="2400" dirty="0"/>
              <a:t> Adası, Antarktika </a:t>
            </a:r>
            <a:r>
              <a:rPr lang="tr-TR" sz="2400" dirty="0" smtClean="0"/>
              <a:t>'</a:t>
            </a:r>
            <a:r>
              <a:rPr lang="tr-TR" sz="2400" dirty="0" err="1" smtClean="0"/>
              <a:t>nın</a:t>
            </a:r>
            <a:r>
              <a:rPr lang="tr-TR" sz="2400" dirty="0" smtClean="0"/>
              <a:t> </a:t>
            </a:r>
            <a:r>
              <a:rPr lang="tr-TR" sz="2400" dirty="0"/>
              <a:t>batısında bulunan bir adadır</a:t>
            </a:r>
            <a:r>
              <a:rPr lang="tr-TR" sz="2400" dirty="0" smtClean="0"/>
              <a:t>.</a:t>
            </a:r>
            <a:br>
              <a:rPr lang="tr-TR" sz="2400" dirty="0" smtClean="0"/>
            </a:br>
            <a:r>
              <a:rPr lang="en-US" sz="2400" dirty="0">
                <a:solidFill>
                  <a:srgbClr val="FF0000"/>
                </a:solidFill>
              </a:rPr>
              <a:t>Horseshoe Island is an island located west of the Antarctic </a:t>
            </a:r>
            <a:r>
              <a:rPr lang="en-US" sz="2400" dirty="0" smtClean="0">
                <a:solidFill>
                  <a:srgbClr val="FF0000"/>
                </a:solidFill>
              </a:rPr>
              <a:t>.</a:t>
            </a:r>
            <a:endParaRPr lang="tr-TR" sz="2400" dirty="0">
              <a:solidFill>
                <a:srgbClr val="FF0000"/>
              </a:solidFill>
            </a:endParaRPr>
          </a:p>
        </p:txBody>
      </p:sp>
      <p:pic>
        <p:nvPicPr>
          <p:cNvPr id="7" name="İçerik Yer Tutucus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92047" y="262474"/>
            <a:ext cx="7392321" cy="3742590"/>
          </a:xfrm>
        </p:spPr>
      </p:pic>
    </p:spTree>
    <p:extLst>
      <p:ext uri="{BB962C8B-B14F-4D97-AF65-F5344CB8AC3E}">
        <p14:creationId xmlns:p14="http://schemas.microsoft.com/office/powerpoint/2010/main" val="3683691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indent="0" algn="l">
              <a:buNone/>
            </a:pPr>
            <a:r>
              <a:rPr lang="tr-TR" sz="1800" dirty="0" err="1"/>
              <a:t>Adelie</a:t>
            </a:r>
            <a:r>
              <a:rPr lang="tr-TR" sz="1800" dirty="0"/>
              <a:t> pengueni, </a:t>
            </a:r>
            <a:r>
              <a:rPr lang="tr-TR" sz="1800" dirty="0" err="1"/>
              <a:t>penguengiller</a:t>
            </a:r>
            <a:r>
              <a:rPr lang="tr-TR" sz="1800" dirty="0"/>
              <a:t> familyasından Antarktik bir penguen türü. Boyu 45–70 cm aralığında, ağırlığı yaklaşık 5 kilogram </a:t>
            </a:r>
            <a:r>
              <a:rPr lang="tr-TR" sz="1800" dirty="0" err="1"/>
              <a:t>dır</a:t>
            </a:r>
            <a:r>
              <a:rPr lang="tr-TR" sz="1800" dirty="0" smtClean="0"/>
              <a:t>.</a:t>
            </a:r>
            <a:br>
              <a:rPr lang="tr-TR" sz="1800" dirty="0" smtClean="0"/>
            </a:br>
            <a:r>
              <a:rPr lang="en-US" sz="1800" dirty="0" err="1">
                <a:solidFill>
                  <a:srgbClr val="FF0000"/>
                </a:solidFill>
              </a:rPr>
              <a:t>Adelie</a:t>
            </a:r>
            <a:r>
              <a:rPr lang="en-US" sz="1800" dirty="0">
                <a:solidFill>
                  <a:srgbClr val="FF0000"/>
                </a:solidFill>
              </a:rPr>
              <a:t> penguin is an Antarctic penguin species from the penguin family. Its length is between 45-70 cm and its weight is approximately 5 kilograms.</a:t>
            </a:r>
            <a:r>
              <a:rPr lang="tr-TR" sz="1800" dirty="0" smtClean="0">
                <a:solidFill>
                  <a:srgbClr val="FF0000"/>
                </a:solidFill>
              </a:rPr>
              <a:t/>
            </a:r>
            <a:br>
              <a:rPr lang="tr-TR" sz="1800" dirty="0" smtClean="0">
                <a:solidFill>
                  <a:srgbClr val="FF0000"/>
                </a:solidFill>
              </a:rPr>
            </a:br>
            <a:endParaRPr lang="tr-TR" sz="1800" dirty="0">
              <a:solidFill>
                <a:srgbClr val="FF0000"/>
              </a:solidFill>
            </a:endParaRP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65119" y="731838"/>
            <a:ext cx="2302212" cy="3475037"/>
          </a:xfrm>
        </p:spPr>
      </p:pic>
      <p:pic>
        <p:nvPicPr>
          <p:cNvPr id="6" name="İçerik Yer Tutucus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1353873"/>
            <a:ext cx="3346450" cy="2230966"/>
          </a:xfrm>
        </p:spPr>
      </p:pic>
    </p:spTree>
    <p:extLst>
      <p:ext uri="{BB962C8B-B14F-4D97-AF65-F5344CB8AC3E}">
        <p14:creationId xmlns:p14="http://schemas.microsoft.com/office/powerpoint/2010/main" val="1035836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221088"/>
            <a:ext cx="7560840" cy="1143000"/>
          </a:xfrm>
        </p:spPr>
        <p:txBody>
          <a:bodyPr/>
          <a:lstStyle/>
          <a:p>
            <a:pPr marL="0" indent="0" algn="l">
              <a:buNone/>
            </a:pPr>
            <a:r>
              <a:rPr lang="tr-TR" sz="1800" dirty="0" smtClean="0"/>
              <a:t>İmparator </a:t>
            </a:r>
            <a:r>
              <a:rPr lang="tr-TR" sz="1800" dirty="0"/>
              <a:t>penguenler </a:t>
            </a:r>
            <a:r>
              <a:rPr lang="tr-TR" sz="1800" dirty="0" err="1"/>
              <a:t>penguengiller</a:t>
            </a:r>
            <a:r>
              <a:rPr lang="tr-TR" sz="1800" dirty="0"/>
              <a:t> familyasının en büyük </a:t>
            </a:r>
            <a:r>
              <a:rPr lang="tr-TR" sz="1800" dirty="0" err="1"/>
              <a:t>türüdür.Soguktan</a:t>
            </a:r>
            <a:r>
              <a:rPr lang="tr-TR" sz="1800" dirty="0"/>
              <a:t> korunmak </a:t>
            </a:r>
            <a:r>
              <a:rPr lang="tr-TR" sz="1800" dirty="0" err="1"/>
              <a:t>icin</a:t>
            </a:r>
            <a:r>
              <a:rPr lang="tr-TR" sz="1800" dirty="0"/>
              <a:t> birbirlerine </a:t>
            </a:r>
            <a:r>
              <a:rPr lang="tr-TR" sz="1800" dirty="0" err="1"/>
              <a:t>bitisik</a:t>
            </a:r>
            <a:r>
              <a:rPr lang="tr-TR" sz="1800" dirty="0"/>
              <a:t> </a:t>
            </a:r>
            <a:r>
              <a:rPr lang="tr-TR" sz="1800" dirty="0" err="1"/>
              <a:t>sekilde</a:t>
            </a:r>
            <a:r>
              <a:rPr lang="tr-TR" sz="1800" dirty="0"/>
              <a:t> suru halinde </a:t>
            </a:r>
            <a:r>
              <a:rPr lang="tr-TR" sz="1800" dirty="0" err="1"/>
              <a:t>yasarlar,tatli</a:t>
            </a:r>
            <a:r>
              <a:rPr lang="tr-TR" sz="1800" dirty="0"/>
              <a:t> </a:t>
            </a:r>
            <a:r>
              <a:rPr lang="tr-TR" sz="1800" dirty="0" err="1"/>
              <a:t>yavrularini</a:t>
            </a:r>
            <a:r>
              <a:rPr lang="tr-TR" sz="1800" dirty="0"/>
              <a:t> </a:t>
            </a:r>
            <a:r>
              <a:rPr lang="tr-TR" sz="1800" dirty="0" err="1"/>
              <a:t>buyuyene</a:t>
            </a:r>
            <a:r>
              <a:rPr lang="tr-TR" sz="1800" dirty="0"/>
              <a:t> kadar </a:t>
            </a:r>
            <a:r>
              <a:rPr lang="tr-TR" sz="1800" dirty="0" err="1"/>
              <a:t>ayaklarinin</a:t>
            </a:r>
            <a:r>
              <a:rPr lang="tr-TR" sz="1800" dirty="0"/>
              <a:t> </a:t>
            </a:r>
            <a:r>
              <a:rPr lang="tr-TR" sz="1800" dirty="0" err="1"/>
              <a:t>arasinda,tuylerinin</a:t>
            </a:r>
            <a:r>
              <a:rPr lang="tr-TR" sz="1800" dirty="0"/>
              <a:t> </a:t>
            </a:r>
            <a:r>
              <a:rPr lang="tr-TR" sz="1800" dirty="0" err="1"/>
              <a:t>icinde</a:t>
            </a:r>
            <a:r>
              <a:rPr lang="tr-TR" sz="1800" dirty="0"/>
              <a:t> saklarlar</a:t>
            </a:r>
            <a:r>
              <a:rPr lang="tr-TR" sz="1800" dirty="0" smtClean="0"/>
              <a:t>.</a:t>
            </a:r>
            <a:br>
              <a:rPr lang="tr-TR" sz="1800" dirty="0" smtClean="0"/>
            </a:br>
            <a:r>
              <a:rPr lang="en-US" sz="1800" dirty="0">
                <a:solidFill>
                  <a:srgbClr val="FF0000"/>
                </a:solidFill>
              </a:rPr>
              <a:t>Emperor penguins are the largest species of the penguin family. They live adjacent to each other in order to protect them from cold, they keep their sweet puppies between their feet and in their feathers until they are satisfied.</a:t>
            </a:r>
            <a:endParaRPr lang="tr-TR" sz="1800" dirty="0">
              <a:solidFill>
                <a:srgbClr val="FF0000"/>
              </a:solidFill>
            </a:endParaRP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9834" y="476672"/>
            <a:ext cx="3092782" cy="3730203"/>
          </a:xfrm>
        </p:spPr>
      </p:pic>
      <p:pic>
        <p:nvPicPr>
          <p:cNvPr id="6" name="İçerik Yer Tutucus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83167" y="1052736"/>
            <a:ext cx="4354940" cy="2448272"/>
          </a:xfrm>
        </p:spPr>
      </p:pic>
    </p:spTree>
    <p:extLst>
      <p:ext uri="{BB962C8B-B14F-4D97-AF65-F5344CB8AC3E}">
        <p14:creationId xmlns:p14="http://schemas.microsoft.com/office/powerpoint/2010/main" val="1481309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365104"/>
            <a:ext cx="7704856" cy="1944216"/>
          </a:xfrm>
        </p:spPr>
        <p:txBody>
          <a:bodyPr/>
          <a:lstStyle/>
          <a:p>
            <a:pPr marL="0" indent="0" algn="l">
              <a:buNone/>
            </a:pPr>
            <a:r>
              <a:rPr lang="tr-TR" sz="2400" dirty="0" err="1"/>
              <a:t>Weddel</a:t>
            </a:r>
            <a:r>
              <a:rPr lang="tr-TR" sz="2400" dirty="0"/>
              <a:t> fokları </a:t>
            </a:r>
            <a:r>
              <a:rPr lang="tr-TR" sz="2400" dirty="0" err="1"/>
              <a:t>Antartikada</a:t>
            </a:r>
            <a:r>
              <a:rPr lang="tr-TR" sz="2400" dirty="0"/>
              <a:t> </a:t>
            </a:r>
            <a:r>
              <a:rPr lang="tr-TR" sz="2400" dirty="0" err="1"/>
              <a:t>yaşarlar.Sevimli</a:t>
            </a:r>
            <a:r>
              <a:rPr lang="tr-TR" sz="2400" dirty="0"/>
              <a:t> ve insan </a:t>
            </a:r>
            <a:r>
              <a:rPr lang="tr-TR" sz="2400" dirty="0" err="1"/>
              <a:t>dostudur.Yağlı</a:t>
            </a:r>
            <a:r>
              <a:rPr lang="tr-TR" sz="2400" dirty="0"/>
              <a:t> bir bedene ve kusursuz bir görme yetisine sahiptir</a:t>
            </a:r>
            <a:r>
              <a:rPr lang="tr-TR" sz="2400" dirty="0" smtClean="0"/>
              <a:t>.</a:t>
            </a:r>
            <a:br>
              <a:rPr lang="tr-TR" sz="2400" dirty="0" smtClean="0"/>
            </a:br>
            <a:r>
              <a:rPr lang="en-US" sz="2400" dirty="0" err="1">
                <a:solidFill>
                  <a:srgbClr val="FF0000"/>
                </a:solidFill>
              </a:rPr>
              <a:t>Weddel</a:t>
            </a:r>
            <a:r>
              <a:rPr lang="en-US" sz="2400" dirty="0">
                <a:solidFill>
                  <a:srgbClr val="FF0000"/>
                </a:solidFill>
              </a:rPr>
              <a:t> seals live in Antarctica. They are cute and human friendly. They have an oily body and perfect vision.</a:t>
            </a:r>
            <a:endParaRPr lang="tr-TR" sz="2400" dirty="0">
              <a:solidFill>
                <a:srgbClr val="FF0000"/>
              </a:solidFill>
            </a:endParaRP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836712"/>
            <a:ext cx="4165922" cy="3294441"/>
          </a:xfrm>
        </p:spPr>
      </p:pic>
      <p:pic>
        <p:nvPicPr>
          <p:cNvPr id="6" name="İçerik Yer Tutucusu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41304" y="908720"/>
            <a:ext cx="3868990" cy="3240360"/>
          </a:xfrm>
        </p:spPr>
      </p:pic>
    </p:spTree>
    <p:extLst>
      <p:ext uri="{BB962C8B-B14F-4D97-AF65-F5344CB8AC3E}">
        <p14:creationId xmlns:p14="http://schemas.microsoft.com/office/powerpoint/2010/main" val="2028263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5" y="4372168"/>
            <a:ext cx="7478216" cy="1937152"/>
          </a:xfrm>
        </p:spPr>
        <p:txBody>
          <a:bodyPr/>
          <a:lstStyle/>
          <a:p>
            <a:pPr marL="0" indent="0" algn="l">
              <a:buNone/>
            </a:pPr>
            <a:r>
              <a:rPr lang="tr-TR" sz="2800" dirty="0"/>
              <a:t>Balinalar büyük deniz hayvanıdır. Balinalar iletişim için de sesleri kullanırlar. </a:t>
            </a:r>
            <a:r>
              <a:rPr lang="tr-TR" sz="2800" dirty="0" smtClean="0"/>
              <a:t/>
            </a:r>
            <a:br>
              <a:rPr lang="tr-TR" sz="2800" dirty="0" smtClean="0"/>
            </a:br>
            <a:r>
              <a:rPr lang="en-US" sz="2800" dirty="0">
                <a:solidFill>
                  <a:srgbClr val="FF0000"/>
                </a:solidFill>
              </a:rPr>
              <a:t>Whales are large sea animals. Whales also use sounds for communication.</a:t>
            </a:r>
            <a:endParaRPr lang="tr-TR" sz="2800" dirty="0">
              <a:solidFill>
                <a:srgbClr val="FF0000"/>
              </a:solidFill>
            </a:endParaRPr>
          </a:p>
        </p:txBody>
      </p:sp>
      <p:pic>
        <p:nvPicPr>
          <p:cNvPr id="6" name="İçerik Yer Tutucusu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4" y="1412776"/>
            <a:ext cx="4275359" cy="2664296"/>
          </a:xfrm>
        </p:spPr>
      </p:pic>
      <p:pic>
        <p:nvPicPr>
          <p:cNvPr id="8" name="İçerik Yer Tutucusu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3880" y="1423591"/>
            <a:ext cx="4245570" cy="2653481"/>
          </a:xfrm>
        </p:spPr>
      </p:pic>
    </p:spTree>
    <p:extLst>
      <p:ext uri="{BB962C8B-B14F-4D97-AF65-F5344CB8AC3E}">
        <p14:creationId xmlns:p14="http://schemas.microsoft.com/office/powerpoint/2010/main" val="206428646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9" y="4372168"/>
            <a:ext cx="7622232" cy="2485832"/>
          </a:xfrm>
        </p:spPr>
        <p:txBody>
          <a:bodyPr/>
          <a:lstStyle/>
          <a:p>
            <a:pPr marL="0" indent="0" algn="l">
              <a:buNone/>
            </a:pPr>
            <a:r>
              <a:rPr lang="tr-TR" sz="2400" dirty="0" smtClean="0"/>
              <a:t>Güney Kutbu'nda yeryüzünün en soğuk ve en fırtınalı iklimi </a:t>
            </a:r>
            <a:r>
              <a:rPr lang="tr-TR" sz="2400" dirty="0" err="1" smtClean="0"/>
              <a:t>egemendir.Dondurucu</a:t>
            </a:r>
            <a:r>
              <a:rPr lang="tr-TR" sz="2400" dirty="0" smtClean="0"/>
              <a:t> kar fırtınaları günlerce sürer.</a:t>
            </a:r>
            <a:br>
              <a:rPr lang="tr-TR" sz="2400" dirty="0" smtClean="0"/>
            </a:br>
            <a:r>
              <a:rPr lang="en-US" sz="2400" dirty="0">
                <a:solidFill>
                  <a:srgbClr val="FF0000"/>
                </a:solidFill>
              </a:rPr>
              <a:t>The coldest and </a:t>
            </a:r>
            <a:r>
              <a:rPr lang="en-US" sz="2400" dirty="0" err="1">
                <a:solidFill>
                  <a:srgbClr val="FF0000"/>
                </a:solidFill>
              </a:rPr>
              <a:t>stormest</a:t>
            </a:r>
            <a:r>
              <a:rPr lang="en-US" sz="2400" dirty="0">
                <a:solidFill>
                  <a:srgbClr val="FF0000"/>
                </a:solidFill>
              </a:rPr>
              <a:t> climate in the world is dominant in the South Pole. Freezing snow storms last for days.</a:t>
            </a:r>
            <a:r>
              <a:rPr lang="tr-TR" sz="2400" dirty="0" smtClean="0">
                <a:solidFill>
                  <a:srgbClr val="FF0000"/>
                </a:solidFill>
              </a:rPr>
              <a:t/>
            </a:r>
            <a:br>
              <a:rPr lang="tr-TR" sz="2400" dirty="0" smtClean="0">
                <a:solidFill>
                  <a:srgbClr val="FF0000"/>
                </a:solidFill>
              </a:rPr>
            </a:br>
            <a:r>
              <a:rPr lang="tr-TR" sz="2400" dirty="0" smtClean="0"/>
              <a:t/>
            </a:r>
            <a:br>
              <a:rPr lang="tr-TR" sz="2400" dirty="0" smtClean="0"/>
            </a:br>
            <a:r>
              <a:rPr lang="tr-TR" sz="2400" dirty="0" smtClean="0"/>
              <a:t/>
            </a:r>
            <a:br>
              <a:rPr lang="tr-TR" sz="2400" dirty="0" smtClean="0"/>
            </a:br>
            <a:endParaRPr lang="tr-TR" sz="2400" dirty="0"/>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320974"/>
            <a:ext cx="5373216" cy="3119932"/>
          </a:xfrm>
        </p:spPr>
      </p:pic>
    </p:spTree>
    <p:extLst>
      <p:ext uri="{BB962C8B-B14F-4D97-AF65-F5344CB8AC3E}">
        <p14:creationId xmlns:p14="http://schemas.microsoft.com/office/powerpoint/2010/main" val="2490016439"/>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9" y="4221088"/>
            <a:ext cx="7622232" cy="2304256"/>
          </a:xfrm>
        </p:spPr>
        <p:txBody>
          <a:bodyPr/>
          <a:lstStyle/>
          <a:p>
            <a:pPr marL="0" indent="0" algn="l">
              <a:buNone/>
            </a:pPr>
            <a:r>
              <a:rPr lang="tr-TR" sz="2000" dirty="0"/>
              <a:t>Kutup ışıkları ya da Kutup </a:t>
            </a:r>
            <a:r>
              <a:rPr lang="tr-TR" sz="2000" dirty="0" err="1"/>
              <a:t>aurorası</a:t>
            </a:r>
            <a:r>
              <a:rPr lang="tr-TR" sz="2000" dirty="0"/>
              <a:t>, Kutup bölgelerinde gökyüzünde görülen, yeryüzünün manyetik alanı ile Güneş'ten gelen yüklü parçacıkların etkileşimi sonucu ortaya çıkan doğal ışımalardır</a:t>
            </a:r>
            <a:r>
              <a:rPr lang="tr-TR" sz="2000" dirty="0" smtClean="0"/>
              <a:t>.</a:t>
            </a:r>
            <a:br>
              <a:rPr lang="tr-TR" sz="2000" dirty="0" smtClean="0"/>
            </a:br>
            <a:r>
              <a:rPr lang="en-US" sz="2000" dirty="0">
                <a:solidFill>
                  <a:srgbClr val="FF0000"/>
                </a:solidFill>
              </a:rPr>
              <a:t>Polar lights, or Polar auroras, are natural radiations that appear in the sky in the Arctic regions, resulting from the interaction of earth's magnetic field and charged particles from the Sun.</a:t>
            </a:r>
            <a:r>
              <a:rPr lang="tr-TR" sz="2000" dirty="0" smtClean="0">
                <a:solidFill>
                  <a:srgbClr val="FF0000"/>
                </a:solidFill>
              </a:rPr>
              <a:t/>
            </a:r>
            <a:br>
              <a:rPr lang="tr-TR" sz="2000" dirty="0" smtClean="0">
                <a:solidFill>
                  <a:srgbClr val="FF0000"/>
                </a:solidFill>
              </a:rPr>
            </a:br>
            <a:endParaRPr lang="tr-TR" sz="2000" dirty="0">
              <a:solidFill>
                <a:srgbClr val="FF0000"/>
              </a:solidFill>
            </a:endParaRP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7258" y="836712"/>
            <a:ext cx="4122192" cy="2748127"/>
          </a:xfrm>
        </p:spPr>
      </p:pic>
      <p:pic>
        <p:nvPicPr>
          <p:cNvPr id="6" name="İçerik Yer Tutucusu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4" y="836712"/>
            <a:ext cx="3743399" cy="2808311"/>
          </a:xfrm>
        </p:spPr>
      </p:pic>
    </p:spTree>
    <p:extLst>
      <p:ext uri="{BB962C8B-B14F-4D97-AF65-F5344CB8AC3E}">
        <p14:creationId xmlns:p14="http://schemas.microsoft.com/office/powerpoint/2010/main" val="223604389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0994051" flipV="1">
            <a:off x="2151022" y="442567"/>
            <a:ext cx="6285908" cy="1010569"/>
          </a:xfrm>
        </p:spPr>
        <p:txBody>
          <a:bodyPr>
            <a:normAutofit fontScale="90000"/>
          </a:bodyPr>
          <a:lstStyle/>
          <a:p>
            <a:pPr marL="0" indent="0">
              <a:buNone/>
            </a:pPr>
            <a:r>
              <a:rPr lang="tr-TR" dirty="0" smtClean="0"/>
              <a:t>SOPHIE GOES SOUTH</a:t>
            </a:r>
            <a:br>
              <a:rPr lang="tr-TR" dirty="0" smtClean="0"/>
            </a:br>
            <a:r>
              <a:rPr lang="tr-TR" dirty="0" smtClean="0"/>
              <a:t>STORYTELLING</a:t>
            </a:r>
            <a:endParaRPr lang="tr-TR" dirty="0"/>
          </a:p>
        </p:txBody>
      </p:sp>
      <p:sp>
        <p:nvSpPr>
          <p:cNvPr id="3" name="İçerik Yer Tutucusu 2"/>
          <p:cNvSpPr>
            <a:spLocks noGrp="1"/>
          </p:cNvSpPr>
          <p:nvPr>
            <p:ph sz="quarter" idx="13"/>
          </p:nvPr>
        </p:nvSpPr>
        <p:spPr/>
        <p:txBody>
          <a:bodyPr/>
          <a:lstStyle/>
          <a:p>
            <a:pPr marL="0" indent="0">
              <a:buNone/>
            </a:pPr>
            <a:endParaRPr lang="tr-TR" dirty="0" smtClean="0"/>
          </a:p>
          <a:p>
            <a:pPr marL="0" indent="0">
              <a:buNone/>
            </a:pPr>
            <a:endParaRPr lang="tr-TR" dirty="0"/>
          </a:p>
          <a:p>
            <a:pPr marL="0" indent="0">
              <a:buNone/>
            </a:pPr>
            <a:endParaRPr lang="tr-TR" dirty="0"/>
          </a:p>
        </p:txBody>
      </p:sp>
      <p:pic>
        <p:nvPicPr>
          <p:cNvPr id="1026" name="Picture 2" descr="C:\Users\CEYDA\Desktop\sophie goes south\slayt\b810987d4_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048672" cy="479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4170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260648"/>
            <a:ext cx="8081244" cy="6120680"/>
          </a:xfrm>
        </p:spPr>
      </p:pic>
    </p:spTree>
    <p:extLst>
      <p:ext uri="{BB962C8B-B14F-4D97-AF65-F5344CB8AC3E}">
        <p14:creationId xmlns:p14="http://schemas.microsoft.com/office/powerpoint/2010/main" val="143762153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4581128"/>
            <a:ext cx="6974160" cy="1143000"/>
          </a:xfrm>
        </p:spPr>
        <p:txBody>
          <a:bodyPr/>
          <a:lstStyle/>
          <a:p>
            <a:pPr marL="0" indent="0" algn="l">
              <a:buNone/>
            </a:pPr>
            <a:r>
              <a:rPr lang="tr-TR" sz="2800" dirty="0" err="1"/>
              <a:t>eTwinning</a:t>
            </a:r>
            <a:r>
              <a:rPr lang="tr-TR" sz="2800" dirty="0"/>
              <a:t> projesi için hazırlanmıştır</a:t>
            </a:r>
            <a:r>
              <a:rPr lang="tr-TR" sz="2800" dirty="0" smtClean="0"/>
              <a:t>.</a:t>
            </a:r>
            <a:br>
              <a:rPr lang="tr-TR" sz="2800" dirty="0" smtClean="0"/>
            </a:br>
            <a:r>
              <a:rPr lang="en-US" sz="2800" dirty="0">
                <a:solidFill>
                  <a:srgbClr val="FF0000"/>
                </a:solidFill>
              </a:rPr>
              <a:t>Prepared for the eTwinning project.</a:t>
            </a:r>
            <a:r>
              <a:rPr lang="tr-TR" sz="2800" dirty="0" smtClean="0"/>
              <a:t/>
            </a:r>
            <a:br>
              <a:rPr lang="tr-TR" sz="2800" dirty="0" smtClean="0"/>
            </a:br>
            <a:r>
              <a:rPr lang="tr-TR" sz="2800" dirty="0" smtClean="0"/>
              <a:t/>
            </a:r>
            <a:br>
              <a:rPr lang="tr-TR" sz="2800" dirty="0" smtClean="0"/>
            </a:br>
            <a:r>
              <a:rPr lang="tr-TR" sz="2800" dirty="0"/>
              <a:t> </a:t>
            </a:r>
            <a:r>
              <a:rPr lang="tr-TR" sz="2800" dirty="0" smtClean="0"/>
              <a:t>                                           </a:t>
            </a:r>
            <a:r>
              <a:rPr lang="tr-TR" sz="2800" dirty="0" err="1" smtClean="0">
                <a:solidFill>
                  <a:schemeClr val="tx1">
                    <a:lumMod val="75000"/>
                    <a:lumOff val="25000"/>
                  </a:schemeClr>
                </a:solidFill>
                <a:latin typeface="Franklin Gothic Heavy" panose="020B0903020102020204" pitchFamily="34" charset="0"/>
              </a:rPr>
              <a:t>by</a:t>
            </a:r>
            <a:r>
              <a:rPr lang="tr-TR" sz="2800" dirty="0" smtClean="0">
                <a:solidFill>
                  <a:schemeClr val="tx1">
                    <a:lumMod val="75000"/>
                    <a:lumOff val="25000"/>
                  </a:schemeClr>
                </a:solidFill>
                <a:latin typeface="Franklin Gothic Heavy" panose="020B0903020102020204" pitchFamily="34" charset="0"/>
              </a:rPr>
              <a:t> Emel Şan</a:t>
            </a:r>
            <a:r>
              <a:rPr lang="tr-TR" dirty="0" smtClean="0">
                <a:solidFill>
                  <a:schemeClr val="tx1">
                    <a:lumMod val="75000"/>
                    <a:lumOff val="25000"/>
                  </a:schemeClr>
                </a:solidFill>
                <a:latin typeface="Franklin Gothic Heavy" panose="020B0903020102020204" pitchFamily="34" charset="0"/>
              </a:rPr>
              <a:t/>
            </a:r>
            <a:br>
              <a:rPr lang="tr-TR" dirty="0" smtClean="0">
                <a:solidFill>
                  <a:schemeClr val="tx1">
                    <a:lumMod val="75000"/>
                    <a:lumOff val="25000"/>
                  </a:schemeClr>
                </a:solidFill>
                <a:latin typeface="Franklin Gothic Heavy" panose="020B0903020102020204" pitchFamily="34" charset="0"/>
              </a:rPr>
            </a:br>
            <a:endParaRPr lang="tr-TR" dirty="0">
              <a:solidFill>
                <a:schemeClr val="tx1">
                  <a:lumMod val="75000"/>
                  <a:lumOff val="25000"/>
                </a:schemeClr>
              </a:solidFill>
              <a:latin typeface="Franklin Gothic Heavy" panose="020B0903020102020204" pitchFamily="34" charset="0"/>
            </a:endParaRPr>
          </a:p>
        </p:txBody>
      </p:sp>
      <p:pic>
        <p:nvPicPr>
          <p:cNvPr id="7" name="İçerik Yer Tutucusu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21959" y="731838"/>
            <a:ext cx="2988531" cy="3475037"/>
          </a:xfrm>
        </p:spPr>
      </p:pic>
      <p:pic>
        <p:nvPicPr>
          <p:cNvPr id="10" name="İçerik Yer Tutucusu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764704"/>
            <a:ext cx="3887415" cy="3377643"/>
          </a:xfrm>
        </p:spPr>
      </p:pic>
    </p:spTree>
    <p:extLst>
      <p:ext uri="{BB962C8B-B14F-4D97-AF65-F5344CB8AC3E}">
        <p14:creationId xmlns:p14="http://schemas.microsoft.com/office/powerpoint/2010/main" val="26264399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0" indent="0">
              <a:buNone/>
            </a:pPr>
            <a:r>
              <a:rPr lang="tr-TR" dirty="0"/>
              <a:t>SOPHIE GOES SOUTH</a:t>
            </a:r>
            <a:br>
              <a:rPr lang="tr-TR" dirty="0"/>
            </a:br>
            <a:r>
              <a:rPr lang="tr-TR" dirty="0"/>
              <a:t>STORYTELLING</a:t>
            </a: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8784" y="731838"/>
            <a:ext cx="4109231" cy="3475037"/>
          </a:xfrm>
        </p:spPr>
      </p:pic>
    </p:spTree>
    <p:extLst>
      <p:ext uri="{BB962C8B-B14F-4D97-AF65-F5344CB8AC3E}">
        <p14:creationId xmlns:p14="http://schemas.microsoft.com/office/powerpoint/2010/main" val="126015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437112"/>
            <a:ext cx="7520623" cy="1143000"/>
          </a:xfrm>
        </p:spPr>
        <p:txBody>
          <a:bodyPr/>
          <a:lstStyle/>
          <a:p>
            <a:pPr marL="0" indent="0" algn="l">
              <a:buNone/>
            </a:pPr>
            <a:r>
              <a:rPr lang="fi-FI" sz="2800" dirty="0"/>
              <a:t>Alison Lester bu kitabın yazarı</a:t>
            </a:r>
            <a:r>
              <a:rPr lang="fi-FI" sz="2800" dirty="0" smtClean="0"/>
              <a:t>...</a:t>
            </a:r>
            <a:r>
              <a:rPr lang="tr-TR" sz="2800" dirty="0" smtClean="0"/>
              <a:t/>
            </a:r>
            <a:br>
              <a:rPr lang="tr-TR" sz="2800" dirty="0" smtClean="0"/>
            </a:br>
            <a:r>
              <a:rPr lang="en-US" sz="2800" dirty="0">
                <a:solidFill>
                  <a:srgbClr val="FF0000"/>
                </a:solidFill>
              </a:rPr>
              <a:t>Alison Lester is the author of this book ...</a:t>
            </a:r>
            <a:endParaRPr lang="tr-TR" sz="2800" dirty="0">
              <a:solidFill>
                <a:srgbClr val="FF0000"/>
              </a:solidFill>
            </a:endParaRP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84719" y="731838"/>
            <a:ext cx="4717362" cy="3475037"/>
          </a:xfrm>
        </p:spPr>
      </p:pic>
    </p:spTree>
    <p:extLst>
      <p:ext uri="{BB962C8B-B14F-4D97-AF65-F5344CB8AC3E}">
        <p14:creationId xmlns:p14="http://schemas.microsoft.com/office/powerpoint/2010/main" val="186979088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293096"/>
            <a:ext cx="7848872" cy="1872208"/>
          </a:xfrm>
        </p:spPr>
        <p:txBody>
          <a:bodyPr/>
          <a:lstStyle/>
          <a:p>
            <a:pPr marL="0" indent="0" algn="l">
              <a:buNone/>
            </a:pPr>
            <a:r>
              <a:rPr lang="tr-TR" sz="2400" dirty="0"/>
              <a:t>Antarktika, Güney Yarımkürenin en güneyinde bulunan ve Güney Kutbu'nu içeren kıtadır</a:t>
            </a:r>
            <a:r>
              <a:rPr lang="tr-TR" sz="2400" dirty="0" smtClean="0"/>
              <a:t>.</a:t>
            </a:r>
            <a:br>
              <a:rPr lang="tr-TR" sz="2400" dirty="0" smtClean="0"/>
            </a:br>
            <a:r>
              <a:rPr lang="en-US" sz="2400" dirty="0">
                <a:solidFill>
                  <a:schemeClr val="accent6"/>
                </a:solidFill>
              </a:rPr>
              <a:t>Antarctica is the continent in the southernmost part of the Southern Hemisphere that includes the South Pole.</a:t>
            </a:r>
            <a:endParaRPr lang="tr-TR" sz="2400" dirty="0">
              <a:solidFill>
                <a:schemeClr val="accent6"/>
              </a:solidFill>
            </a:endParaRP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05881" y="731838"/>
            <a:ext cx="3475037" cy="3475037"/>
          </a:xfrm>
        </p:spPr>
      </p:pic>
    </p:spTree>
    <p:extLst>
      <p:ext uri="{BB962C8B-B14F-4D97-AF65-F5344CB8AC3E}">
        <p14:creationId xmlns:p14="http://schemas.microsoft.com/office/powerpoint/2010/main" val="1041243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a:xfrm>
            <a:off x="971601" y="3933056"/>
            <a:ext cx="7334200" cy="1582112"/>
          </a:xfrm>
        </p:spPr>
        <p:txBody>
          <a:bodyPr>
            <a:normAutofit fontScale="90000"/>
          </a:bodyPr>
          <a:lstStyle/>
          <a:p>
            <a:pPr marL="0" indent="0" algn="ctr">
              <a:buNone/>
            </a:pPr>
            <a:r>
              <a:rPr lang="es-ES" dirty="0"/>
              <a:t>Aurora Australis bir buzkıran gemisidir</a:t>
            </a:r>
            <a:r>
              <a:rPr lang="es-ES" dirty="0" smtClean="0"/>
              <a:t>.</a:t>
            </a:r>
            <a:r>
              <a:rPr lang="tr-TR" dirty="0" smtClean="0"/>
              <a:t/>
            </a:r>
            <a:br>
              <a:rPr lang="tr-TR" dirty="0" smtClean="0"/>
            </a:br>
            <a:r>
              <a:rPr lang="en-US" dirty="0">
                <a:solidFill>
                  <a:srgbClr val="FF0000"/>
                </a:solidFill>
              </a:rPr>
              <a:t>Aurora Australis is an icebreaker ship.</a:t>
            </a:r>
            <a:endParaRPr lang="tr-TR" dirty="0">
              <a:solidFill>
                <a:srgbClr val="FF0000"/>
              </a:solidFill>
            </a:endParaRPr>
          </a:p>
        </p:txBody>
      </p:sp>
      <p:pic>
        <p:nvPicPr>
          <p:cNvPr id="12" name="İçerik Yer Tutucusu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6048" y="764704"/>
            <a:ext cx="4083402" cy="2888078"/>
          </a:xfrm>
        </p:spPr>
      </p:pic>
      <p:pic>
        <p:nvPicPr>
          <p:cNvPr id="17" name="İçerik Yer Tutucusu 1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764704"/>
            <a:ext cx="3821320" cy="2808312"/>
          </a:xfrm>
        </p:spPr>
      </p:pic>
    </p:spTree>
    <p:extLst>
      <p:ext uri="{BB962C8B-B14F-4D97-AF65-F5344CB8AC3E}">
        <p14:creationId xmlns:p14="http://schemas.microsoft.com/office/powerpoint/2010/main" val="231574120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4797152"/>
            <a:ext cx="6523127" cy="1433096"/>
          </a:xfrm>
        </p:spPr>
        <p:txBody>
          <a:bodyPr/>
          <a:lstStyle/>
          <a:p>
            <a:pPr marL="0" indent="0">
              <a:buNone/>
            </a:pPr>
            <a:r>
              <a:rPr lang="tr-TR" dirty="0" smtClean="0">
                <a:solidFill>
                  <a:schemeClr val="accent1">
                    <a:lumMod val="75000"/>
                  </a:schemeClr>
                </a:solidFill>
              </a:rPr>
              <a:t>AURORA AUSTRALIS</a:t>
            </a:r>
            <a:br>
              <a:rPr lang="tr-TR" dirty="0" smtClean="0">
                <a:solidFill>
                  <a:schemeClr val="accent1">
                    <a:lumMod val="75000"/>
                  </a:schemeClr>
                </a:solidFill>
              </a:rPr>
            </a:br>
            <a:endParaRPr lang="tr-TR" dirty="0">
              <a:solidFill>
                <a:schemeClr val="accent1">
                  <a:lumMod val="75000"/>
                </a:schemeClr>
              </a:solidFill>
            </a:endParaRPr>
          </a:p>
        </p:txBody>
      </p:sp>
      <p:pic>
        <p:nvPicPr>
          <p:cNvPr id="6" name="İçerik Yer Tutucusu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115616" y="764704"/>
            <a:ext cx="7234232" cy="4176464"/>
          </a:xfrm>
        </p:spPr>
      </p:pic>
    </p:spTree>
    <p:extLst>
      <p:ext uri="{BB962C8B-B14F-4D97-AF65-F5344CB8AC3E}">
        <p14:creationId xmlns:p14="http://schemas.microsoft.com/office/powerpoint/2010/main" val="2247035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683568" y="404664"/>
            <a:ext cx="3806136" cy="966618"/>
          </a:xfrm>
        </p:spPr>
        <p:txBody>
          <a:bodyPr>
            <a:normAutofit/>
          </a:bodyPr>
          <a:lstStyle/>
          <a:p>
            <a:r>
              <a:rPr lang="tr-TR" dirty="0" err="1">
                <a:solidFill>
                  <a:srgbClr val="FF0000"/>
                </a:solidFill>
              </a:rPr>
              <a:t>Alison</a:t>
            </a:r>
            <a:r>
              <a:rPr lang="tr-TR" dirty="0">
                <a:solidFill>
                  <a:srgbClr val="FF0000"/>
                </a:solidFill>
              </a:rPr>
              <a:t> </a:t>
            </a:r>
            <a:r>
              <a:rPr lang="tr-TR" dirty="0" err="1">
                <a:solidFill>
                  <a:srgbClr val="FF0000"/>
                </a:solidFill>
              </a:rPr>
              <a:t>Lester</a:t>
            </a:r>
            <a:r>
              <a:rPr lang="tr-TR" dirty="0">
                <a:solidFill>
                  <a:srgbClr val="FF0000"/>
                </a:solidFill>
              </a:rPr>
              <a:t> at Aurora </a:t>
            </a:r>
            <a:r>
              <a:rPr lang="tr-TR" dirty="0" err="1">
                <a:solidFill>
                  <a:srgbClr val="FF0000"/>
                </a:solidFill>
              </a:rPr>
              <a:t>Australis</a:t>
            </a:r>
            <a:endParaRPr lang="tr-TR" dirty="0">
              <a:solidFill>
                <a:srgbClr val="FF0000"/>
              </a:solidFill>
            </a:endParaRPr>
          </a:p>
        </p:txBody>
      </p:sp>
      <p:pic>
        <p:nvPicPr>
          <p:cNvPr id="9" name="İçerik Yer Tutucus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618" y="1650154"/>
            <a:ext cx="3837120" cy="2570934"/>
          </a:xfrm>
        </p:spPr>
      </p:pic>
      <p:sp>
        <p:nvSpPr>
          <p:cNvPr id="7" name="Metin Yer Tutucusu 6"/>
          <p:cNvSpPr>
            <a:spLocks noGrp="1"/>
          </p:cNvSpPr>
          <p:nvPr>
            <p:ph type="body" sz="quarter" idx="3"/>
          </p:nvPr>
        </p:nvSpPr>
        <p:spPr>
          <a:xfrm>
            <a:off x="4647302" y="476672"/>
            <a:ext cx="3813130" cy="894610"/>
          </a:xfrm>
        </p:spPr>
        <p:txBody>
          <a:bodyPr>
            <a:normAutofit fontScale="70000" lnSpcReduction="20000"/>
          </a:bodyPr>
          <a:lstStyle/>
          <a:p>
            <a:r>
              <a:rPr lang="tr-TR" sz="4400" b="0" dirty="0" err="1">
                <a:solidFill>
                  <a:prstClr val="black"/>
                </a:solidFill>
              </a:rPr>
              <a:t>Alison</a:t>
            </a:r>
            <a:r>
              <a:rPr lang="tr-TR" sz="4400" b="0" dirty="0">
                <a:solidFill>
                  <a:prstClr val="black"/>
                </a:solidFill>
              </a:rPr>
              <a:t> </a:t>
            </a:r>
            <a:r>
              <a:rPr lang="tr-TR" sz="4400" b="0" dirty="0" err="1">
                <a:solidFill>
                  <a:prstClr val="black"/>
                </a:solidFill>
              </a:rPr>
              <a:t>Lester</a:t>
            </a:r>
            <a:r>
              <a:rPr lang="tr-TR" sz="4400" b="0" dirty="0">
                <a:solidFill>
                  <a:prstClr val="black"/>
                </a:solidFill>
              </a:rPr>
              <a:t> Aurora </a:t>
            </a:r>
            <a:r>
              <a:rPr lang="tr-TR" sz="4400" b="0" dirty="0" err="1">
                <a:solidFill>
                  <a:prstClr val="black"/>
                </a:solidFill>
              </a:rPr>
              <a:t>Australis’te</a:t>
            </a:r>
            <a:endParaRPr lang="tr-TR" dirty="0"/>
          </a:p>
        </p:txBody>
      </p:sp>
      <p:pic>
        <p:nvPicPr>
          <p:cNvPr id="10" name="İçerik Yer Tutucusu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4" y="1650974"/>
            <a:ext cx="3842321" cy="2570114"/>
          </a:xfrm>
        </p:spPr>
      </p:pic>
      <p:sp>
        <p:nvSpPr>
          <p:cNvPr id="4" name="Başlık 3"/>
          <p:cNvSpPr>
            <a:spLocks noGrp="1"/>
          </p:cNvSpPr>
          <p:nvPr>
            <p:ph type="title"/>
          </p:nvPr>
        </p:nvSpPr>
        <p:spPr/>
        <p:txBody>
          <a:bodyPr/>
          <a:lstStyle/>
          <a:p>
            <a:pPr marL="0" indent="0">
              <a:buNone/>
            </a:pPr>
            <a:r>
              <a:rPr lang="tr-TR" dirty="0" smtClean="0"/>
              <a:t>SOPHIE GOES SOUTH</a:t>
            </a:r>
            <a:endParaRPr lang="tr-TR" dirty="0"/>
          </a:p>
        </p:txBody>
      </p:sp>
    </p:spTree>
    <p:extLst>
      <p:ext uri="{BB962C8B-B14F-4D97-AF65-F5344CB8AC3E}">
        <p14:creationId xmlns:p14="http://schemas.microsoft.com/office/powerpoint/2010/main" val="1823674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797152"/>
            <a:ext cx="7416824" cy="1505104"/>
          </a:xfrm>
        </p:spPr>
        <p:txBody>
          <a:bodyPr>
            <a:normAutofit/>
          </a:bodyPr>
          <a:lstStyle/>
          <a:p>
            <a:pPr marL="0" indent="0" algn="l">
              <a:buNone/>
            </a:pPr>
            <a:r>
              <a:rPr lang="tr-TR" sz="3200" dirty="0" err="1"/>
              <a:t>Antartika</a:t>
            </a:r>
            <a:r>
              <a:rPr lang="tr-TR" sz="3200" dirty="0"/>
              <a:t> buzdağlarıyla kaplıdır</a:t>
            </a:r>
            <a:r>
              <a:rPr lang="tr-TR" sz="3200" dirty="0" smtClean="0"/>
              <a:t>.</a:t>
            </a:r>
            <a:br>
              <a:rPr lang="tr-TR" sz="3200" dirty="0" smtClean="0"/>
            </a:br>
            <a:r>
              <a:rPr lang="en-US" sz="3200" dirty="0">
                <a:solidFill>
                  <a:srgbClr val="FF0000"/>
                </a:solidFill>
              </a:rPr>
              <a:t>Antarctica is covered with icebergs.</a:t>
            </a:r>
            <a:endParaRPr lang="tr-TR" sz="3200" dirty="0">
              <a:solidFill>
                <a:srgbClr val="FF0000"/>
              </a:solidFill>
            </a:endParaRP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6980" y="908720"/>
            <a:ext cx="4212470" cy="3096344"/>
          </a:xfrm>
        </p:spPr>
      </p:pic>
      <p:pic>
        <p:nvPicPr>
          <p:cNvPr id="6" name="İçerik Yer Tutucusu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4" y="945224"/>
            <a:ext cx="3959423" cy="3059840"/>
          </a:xfrm>
        </p:spPr>
      </p:pic>
    </p:spTree>
    <p:extLst>
      <p:ext uri="{BB962C8B-B14F-4D97-AF65-F5344CB8AC3E}">
        <p14:creationId xmlns:p14="http://schemas.microsoft.com/office/powerpoint/2010/main" val="2479158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82</TotalTime>
  <Words>204</Words>
  <Application>Microsoft Office PowerPoint</Application>
  <PresentationFormat>Ekran Gösterisi (4:3)</PresentationFormat>
  <Paragraphs>23</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Hava Akımı</vt:lpstr>
      <vt:lpstr>A slide presentation of the concepts in our story</vt:lpstr>
      <vt:lpstr>SOPHIE GOES SOUTH STORYTELLING</vt:lpstr>
      <vt:lpstr>SOPHIE GOES SOUTH STORYTELLING</vt:lpstr>
      <vt:lpstr>Alison Lester bu kitabın yazarı... Alison Lester is the author of this book ...</vt:lpstr>
      <vt:lpstr>Antarktika, Güney Yarımkürenin en güneyinde bulunan ve Güney Kutbu'nu içeren kıtadır. Antarctica is the continent in the southernmost part of the Southern Hemisphere that includes the South Pole.</vt:lpstr>
      <vt:lpstr>Aurora Australis bir buzkıran gemisidir. Aurora Australis is an icebreaker ship.</vt:lpstr>
      <vt:lpstr>AURORA AUSTRALIS </vt:lpstr>
      <vt:lpstr>SOPHIE GOES SOUTH</vt:lpstr>
      <vt:lpstr>Antartika buzdağlarıyla kaplıdır. Antarctica is covered with icebergs.</vt:lpstr>
      <vt:lpstr>Buzdağı;kutup denizlerinde  yüzen büyük buz kütlesidir. Iceberg is the big ice floe floating in the polar seas. </vt:lpstr>
      <vt:lpstr>BUZDAĞLARI ICEBERGS</vt:lpstr>
      <vt:lpstr>Mawson İstasyonu Antarktika'da bulunan bir Avustralya araştırma istasyonudur.  Mawson Station is an Australian research station located in Antarctica.</vt:lpstr>
      <vt:lpstr>Horseshoe Adası, Antarktika 'nın batısında bulunan bir adadır. Horseshoe Island is an island located west of the Antarctic .</vt:lpstr>
      <vt:lpstr>Adelie pengueni, penguengiller familyasından Antarktik bir penguen türü. Boyu 45–70 cm aralığında, ağırlığı yaklaşık 5 kilogram dır. Adelie penguin is an Antarctic penguin species from the penguin family. Its length is between 45-70 cm and its weight is approximately 5 kilograms. </vt:lpstr>
      <vt:lpstr>İmparator penguenler penguengiller familyasının en büyük türüdür.Soguktan korunmak icin birbirlerine bitisik sekilde suru halinde yasarlar,tatli yavrularini buyuyene kadar ayaklarinin arasinda,tuylerinin icinde saklarlar. Emperor penguins are the largest species of the penguin family. They live adjacent to each other in order to protect them from cold, they keep their sweet puppies between their feet and in their feathers until they are satisfied.</vt:lpstr>
      <vt:lpstr>Weddel fokları Antartikada yaşarlar.Sevimli ve insan dostudur.Yağlı bir bedene ve kusursuz bir görme yetisine sahiptir. Weddel seals live in Antarctica. They are cute and human friendly. They have an oily body and perfect vision.</vt:lpstr>
      <vt:lpstr>Balinalar büyük deniz hayvanıdır. Balinalar iletişim için de sesleri kullanırlar.  Whales are large sea animals. Whales also use sounds for communication.</vt:lpstr>
      <vt:lpstr>Güney Kutbu'nda yeryüzünün en soğuk ve en fırtınalı iklimi egemendir.Dondurucu kar fırtınaları günlerce sürer. The coldest and stormest climate in the world is dominant in the South Pole. Freezing snow storms last for days.   </vt:lpstr>
      <vt:lpstr>Kutup ışıkları ya da Kutup aurorası, Kutup bölgelerinde gökyüzünde görülen, yeryüzünün manyetik alanı ile Güneş'ten gelen yüklü parçacıkların etkileşimi sonucu ortaya çıkan doğal ışımalardır. Polar lights, or Polar auroras, are natural radiations that appear in the sky in the Arctic regions, resulting from the interaction of earth's magnetic field and charged particles from the Sun. </vt:lpstr>
      <vt:lpstr>PowerPoint Sunusu</vt:lpstr>
      <vt:lpstr>eTwinning projesi için hazırlanmıştır. Prepared for the eTwinning project.                                              by Emel Şan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SOPHIE GOES SOUTH STORYTELLING</dc:title>
  <dc:creator>CEYDA</dc:creator>
  <cp:lastModifiedBy>CEYDA</cp:lastModifiedBy>
  <cp:revision>14</cp:revision>
  <dcterms:created xsi:type="dcterms:W3CDTF">2020-03-21T21:10:26Z</dcterms:created>
  <dcterms:modified xsi:type="dcterms:W3CDTF">2020-03-21T22:02:26Z</dcterms:modified>
</cp:coreProperties>
</file>