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Economica" panose="020B0604020202020204" charset="0"/>
      <p:regular r:id="rId12"/>
      <p:bold r:id="rId13"/>
      <p:italic r:id="rId14"/>
      <p:boldItalic r:id="rId15"/>
    </p:embeddedFont>
    <p:embeddedFont>
      <p:font typeface="Open Sans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2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500c5991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500c5991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500c599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500c5991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500c5991d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500c5991d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500c5991d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500c5991d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500c5991d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500c5991d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500c5991d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500c5991d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483ff70f0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483ff70f0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fe7fd0b5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fe7fd0b55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érsniðið útlit">
  <p:cSld name="AUTOLAYOU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4574400" y="0"/>
            <a:ext cx="4569600" cy="51435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4844700" y="1040701"/>
            <a:ext cx="4031700" cy="3062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BDBDBD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91875" y="406900"/>
            <a:ext cx="3978000" cy="138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>
            <a:off x="291950" y="1854951"/>
            <a:ext cx="3978000" cy="2577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érsniðið útlit 1">
  <p:cSld name="AUTOLAYOUT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04475" y="307825"/>
            <a:ext cx="4779300" cy="14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04475" y="1808125"/>
            <a:ext cx="4779300" cy="301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66north.com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icewear.is/" TargetMode="External"/><Relationship Id="rId5" Type="http://schemas.openxmlformats.org/officeDocument/2006/relationships/hyperlink" Target="http://marel.com/" TargetMode="External"/><Relationship Id="rId4" Type="http://schemas.openxmlformats.org/officeDocument/2006/relationships/hyperlink" Target="http://cintamani.is/en/stor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00" y="1947400"/>
            <a:ext cx="2304675" cy="140893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  <a:solidFill>
            <a:srgbClr val="93C47D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>
                <a:solidFill>
                  <a:srgbClr val="38761D"/>
                </a:solidFill>
              </a:rPr>
              <a:t>Garðabær</a:t>
            </a:r>
            <a:endParaRPr>
              <a:solidFill>
                <a:srgbClr val="38761D"/>
              </a:solidFill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7900" y="860075"/>
            <a:ext cx="1203857" cy="140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400" y="124850"/>
            <a:ext cx="2304666" cy="153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1393" y="3641700"/>
            <a:ext cx="2736249" cy="1094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3169425" y="3203600"/>
            <a:ext cx="2787000" cy="9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20271" y="124850"/>
            <a:ext cx="2329079" cy="153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70750" y="1836725"/>
            <a:ext cx="1878600" cy="140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99750" y="3420338"/>
            <a:ext cx="2049600" cy="1537213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3080625" y="3394850"/>
            <a:ext cx="2937300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Kristján, Bryndís og Magnús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Location</a:t>
            </a:r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311700" y="3620250"/>
            <a:ext cx="8704800" cy="9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s"/>
              <a:t>Garðabær is located on the south-west coast of Iceland.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s"/>
              <a:t>Garðabær is a part of the capital area.</a:t>
            </a:r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2050" y="1030650"/>
            <a:ext cx="3483650" cy="241147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/>
          <p:nvPr/>
        </p:nvSpPr>
        <p:spPr>
          <a:xfrm>
            <a:off x="3627075" y="2770725"/>
            <a:ext cx="123000" cy="95700"/>
          </a:xfrm>
          <a:prstGeom prst="ellipse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6"/>
          <p:cNvSpPr txBox="1"/>
          <p:nvPr/>
        </p:nvSpPr>
        <p:spPr>
          <a:xfrm>
            <a:off x="1379800" y="2841375"/>
            <a:ext cx="1167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>
                <a:solidFill>
                  <a:srgbClr val="38761D"/>
                </a:solidFill>
              </a:rPr>
              <a:t>Garðabær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93" name="Google Shape;93;p16"/>
          <p:cNvSpPr/>
          <p:nvPr/>
        </p:nvSpPr>
        <p:spPr>
          <a:xfrm rot="-841760">
            <a:off x="2408523" y="2806509"/>
            <a:ext cx="1205354" cy="25699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0150" y="0"/>
            <a:ext cx="1203857" cy="140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7"/>
          <p:cNvPicPr preferRelativeResize="0"/>
          <p:nvPr/>
        </p:nvPicPr>
        <p:blipFill rotWithShape="1">
          <a:blip r:embed="rId3">
            <a:alphaModFix/>
          </a:blip>
          <a:srcRect t="17858" b="17858"/>
          <a:stretch/>
        </p:blipFill>
        <p:spPr>
          <a:xfrm>
            <a:off x="5890075" y="321600"/>
            <a:ext cx="2949447" cy="2212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 rotWithShape="1">
          <a:blip r:embed="rId4">
            <a:alphaModFix/>
          </a:blip>
          <a:srcRect l="5611" r="5602"/>
          <a:stretch/>
        </p:blipFill>
        <p:spPr>
          <a:xfrm>
            <a:off x="5897312" y="2609825"/>
            <a:ext cx="2949447" cy="221207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304475" y="307825"/>
            <a:ext cx="4779300" cy="14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The history of Garðabær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304475" y="1978985"/>
            <a:ext cx="4779300" cy="30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s">
                <a:solidFill>
                  <a:schemeClr val="dk1"/>
                </a:solidFill>
              </a:rPr>
              <a:t>At first Garðabær was called Garðahreppur.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s">
                <a:solidFill>
                  <a:schemeClr val="dk1"/>
                </a:solidFill>
              </a:rPr>
              <a:t>The small village was founded in 1878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s">
                <a:solidFill>
                  <a:schemeClr val="dk1"/>
                </a:solidFill>
              </a:rPr>
              <a:t>Now, Álftanes is also a part of Garðabær.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Interesting places in Garðabær</a:t>
            </a:r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2115075" y="1273050"/>
            <a:ext cx="67173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s"/>
              <a:t>Kringlóttagjá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s"/>
              <a:t>Vatnsgjá</a:t>
            </a:r>
            <a:endParaRPr/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0150" y="0"/>
            <a:ext cx="1203857" cy="140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 descr="Myndaniðurstaða fyrir kringlóttagjá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7" y="1119750"/>
            <a:ext cx="1716675" cy="109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 descr="Myndaniðurstaða fyrir vatnsgjá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2306291"/>
            <a:ext cx="1716675" cy="1287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Facts about Garðabær</a:t>
            </a:r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188750" y="1259375"/>
            <a:ext cx="8520600" cy="35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s"/>
              <a:t>Garðabær is one of the richest towns in Iceland	.					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s"/>
              <a:t>The only in the capital Ikea in Iceland is located in Garðabær along with Costco.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s"/>
              <a:t>There are seven schools in Garðabær.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s"/>
              <a:t>There are about 15.000 people that live in Garðabær.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s"/>
              <a:t>The president of Iceland lives in Garðabær.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s"/>
              <a:t>The TV studio for the children´s television programme </a:t>
            </a:r>
            <a:r>
              <a:rPr lang="is" i="1"/>
              <a:t>Lazytown.</a:t>
            </a:r>
            <a:endParaRPr i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s"/>
              <a:t>Garðabær’s Symbol was made by Erna Ragnarsdóttir.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8" name="Google Shape;1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0150" y="0"/>
            <a:ext cx="1203857" cy="140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0"/>
          <p:cNvPicPr preferRelativeResize="0"/>
          <p:nvPr/>
        </p:nvPicPr>
        <p:blipFill rotWithShape="1">
          <a:blip r:embed="rId3">
            <a:alphaModFix/>
          </a:blip>
          <a:srcRect t="18390" b="18390"/>
          <a:stretch/>
        </p:blipFill>
        <p:spPr>
          <a:xfrm>
            <a:off x="5244250" y="1386100"/>
            <a:ext cx="3232598" cy="2384201"/>
          </a:xfrm>
          <a:prstGeom prst="rect">
            <a:avLst/>
          </a:prstGeom>
          <a:noFill/>
          <a:ln w="76200" cap="flat" cmpd="dbl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291875" y="406900"/>
            <a:ext cx="3978000" cy="138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Population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1"/>
          </p:nvPr>
        </p:nvSpPr>
        <p:spPr>
          <a:xfrm>
            <a:off x="291950" y="1854951"/>
            <a:ext cx="3978000" cy="25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s">
                <a:solidFill>
                  <a:schemeClr val="dk1"/>
                </a:solidFill>
              </a:rPr>
              <a:t>The population of Garðabær is 15.230 people.</a:t>
            </a:r>
            <a:endParaRPr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s">
                <a:solidFill>
                  <a:schemeClr val="dk1"/>
                </a:solidFill>
              </a:rPr>
              <a:t>In 2016, 513 people moved to Garðabær .</a:t>
            </a:r>
            <a:endParaRPr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s">
                <a:solidFill>
                  <a:schemeClr val="dk1"/>
                </a:solidFill>
              </a:rPr>
              <a:t>Since 2006, 5674 people have moved to Garðabær.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455125" y="3501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Stjarnan </a:t>
            </a:r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366325" y="1236350"/>
            <a:ext cx="8520600" cy="3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s"/>
              <a:t>Garðabær’s sport team; Stjarnan (The star).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s"/>
              <a:t>Stjarnan is a big team and has a lot of sports including gymnastics, handball, football, swimming, volleyball, basketball and weight lifting.</a:t>
            </a:r>
            <a:endParaRPr/>
          </a:p>
        </p:txBody>
      </p:sp>
      <p:pic>
        <p:nvPicPr>
          <p:cNvPr id="132" name="Google Shape;1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9700" y="2602500"/>
            <a:ext cx="1769375" cy="242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8900" y="0"/>
            <a:ext cx="1165100" cy="135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Culture </a:t>
            </a:r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s"/>
              <a:t>The jazz feast.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s"/>
              <a:t>The art day.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s"/>
              <a:t>The Design art museum.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s"/>
              <a:t>Krókur.</a:t>
            </a:r>
            <a:endParaRPr/>
          </a:p>
        </p:txBody>
      </p:sp>
      <p:pic>
        <p:nvPicPr>
          <p:cNvPr id="140" name="Google Shape;1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0150" y="0"/>
            <a:ext cx="1203857" cy="140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Business</a:t>
            </a:r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Garðabær has many local businesses such as: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is"/>
              <a:t>66°north, </a:t>
            </a:r>
            <a:r>
              <a:rPr lang="is" u="sng">
                <a:solidFill>
                  <a:schemeClr val="hlink"/>
                </a:solidFill>
                <a:hlinkClick r:id="rId3"/>
              </a:rPr>
              <a:t>https://www.66north.com/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s"/>
              <a:t> Cintamani, </a:t>
            </a:r>
            <a:r>
              <a:rPr lang="is" u="sng">
                <a:solidFill>
                  <a:schemeClr val="hlink"/>
                </a:solidFill>
                <a:hlinkClick r:id="rId4"/>
              </a:rPr>
              <a:t>http://cintamani.is/en/store/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s"/>
              <a:t>Marel, </a:t>
            </a:r>
            <a:r>
              <a:rPr lang="is" u="sng">
                <a:solidFill>
                  <a:schemeClr val="hlink"/>
                </a:solidFill>
                <a:hlinkClick r:id="rId5"/>
              </a:rPr>
              <a:t>http://marel.com/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s"/>
              <a:t>Icewear, </a:t>
            </a:r>
            <a:r>
              <a:rPr lang="is" u="sng">
                <a:solidFill>
                  <a:schemeClr val="hlink"/>
                </a:solidFill>
                <a:hlinkClick r:id="rId6"/>
              </a:rPr>
              <a:t>https://www.icewear.is/</a:t>
            </a:r>
            <a:r>
              <a:rPr lang="is"/>
              <a:t> </a:t>
            </a:r>
            <a:endParaRPr/>
          </a:p>
        </p:txBody>
      </p:sp>
      <p:pic>
        <p:nvPicPr>
          <p:cNvPr id="147" name="Google Shape;147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40150" y="0"/>
            <a:ext cx="1203857" cy="140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</Words>
  <Application>Microsoft Office PowerPoint</Application>
  <PresentationFormat>Presentazione su schermo (16:9)</PresentationFormat>
  <Paragraphs>40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Economica</vt:lpstr>
      <vt:lpstr>Arial</vt:lpstr>
      <vt:lpstr>Open Sans</vt:lpstr>
      <vt:lpstr>Luxe</vt:lpstr>
      <vt:lpstr>Garðabær</vt:lpstr>
      <vt:lpstr>Location</vt:lpstr>
      <vt:lpstr>The history of Garðabær</vt:lpstr>
      <vt:lpstr>Interesting places in Garðabær</vt:lpstr>
      <vt:lpstr>Facts about Garðabær</vt:lpstr>
      <vt:lpstr>Population</vt:lpstr>
      <vt:lpstr>Stjarnan </vt:lpstr>
      <vt:lpstr>Culture </vt:lpstr>
      <vt:lpstr>Business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Garðabær</dc:title>
  <dc:creator>Sigríður Anna Ásgeirsdóttir</dc:creator>
  <cp:lastModifiedBy>Cinzia Ladisa</cp:lastModifiedBy>
  <cp:revision>1</cp:revision>
  <dcterms:modified xsi:type="dcterms:W3CDTF">2019-12-05T05:56:00Z</dcterms:modified>
</cp:coreProperties>
</file>