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Comic Sans MS" panose="030F0702030302020204" pitchFamily="66" charset="0"/>
      <p:regular r:id="rId17"/>
      <p:bold r:id="rId18"/>
    </p:embeddedFont>
    <p:embeddedFont>
      <p:font typeface="Verdana" panose="020B0604030504040204" pitchFamily="34" charset="0"/>
      <p:regular r:id="rId19"/>
      <p:bold r:id="rId20"/>
      <p:italic r:id="rId21"/>
      <p:boldItalic r:id="rId22"/>
    </p:embeddedFont>
    <p:embeddedFont>
      <p:font typeface="Lato" panose="020F0502020204030203" pitchFamily="34" charset="0"/>
      <p:regular r:id="rId23"/>
    </p:embeddedFont>
    <p:embeddedFont>
      <p:font typeface="Pinyon Script" panose="020B0604020202020204" charset="0"/>
      <p:regular r:id="rId24"/>
    </p:embeddedFont>
    <p:embeddedFont>
      <p:font typeface="Permanent Marker" panose="020B0604020202020204" charset="0"/>
      <p:regular r:id="rId25"/>
    </p:embeddedFont>
    <p:embeddedFont>
      <p:font typeface="Montserrat"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58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387677282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rot="5400000">
            <a:off x="7500300" y="505"/>
            <a:ext cx="1643700" cy="1643700"/>
          </a:xfrm>
          <a:prstGeom prst="diagStripe">
            <a:avLst>
              <a:gd name="adj" fmla="val 0"/>
            </a:avLst>
          </a:prstGeom>
          <a:solidFill>
            <a:schemeClr val="lt1">
              <a:alpha val="3030"/>
            </a:schemeClr>
          </a:solidFill>
          <a:ln>
            <a:noFill/>
          </a:ln>
        </p:spPr>
        <p:txBody>
          <a:bodyPr wrap="square" lIns="91425" tIns="91425" rIns="91425" bIns="91425" anchor="ctr" anchorCtr="0">
            <a:noAutofit/>
          </a:bodyPr>
          <a:lstStyle/>
          <a:p>
            <a:pPr lvl="0">
              <a:spcBef>
                <a:spcPts val="0"/>
              </a:spcBef>
              <a:buNone/>
            </a:pPr>
            <a:endParaRPr/>
          </a:p>
        </p:txBody>
      </p:sp>
      <p:grpSp>
        <p:nvGrpSpPr>
          <p:cNvPr id="11" name="Shape 11"/>
          <p:cNvGrpSpPr/>
          <p:nvPr/>
        </p:nvGrpSpPr>
        <p:grpSpPr>
          <a:xfrm>
            <a:off x="0" y="490"/>
            <a:ext cx="5153705" cy="5134399"/>
            <a:chOff x="0" y="75"/>
            <a:chExt cx="5153705" cy="5152950"/>
          </a:xfrm>
        </p:grpSpPr>
        <p:sp>
          <p:nvSpPr>
            <p:cNvPr id="12" name="Shape 12"/>
            <p:cNvSpPr/>
            <p:nvPr/>
          </p:nvSpPr>
          <p:spPr>
            <a:xfrm rot="-5400000">
              <a:off x="455" y="-225"/>
              <a:ext cx="5152800" cy="5153700"/>
            </a:xfrm>
            <a:prstGeom prst="diagStripe">
              <a:avLst>
                <a:gd name="adj" fmla="val 50000"/>
              </a:avLst>
            </a:prstGeom>
            <a:solidFill>
              <a:schemeClr val="lt1">
                <a:alpha val="3030"/>
              </a:schemeClr>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rot="-5400000">
              <a:off x="150" y="1145825"/>
              <a:ext cx="3996600" cy="3996900"/>
            </a:xfrm>
            <a:prstGeom prst="diagStripe">
              <a:avLst>
                <a:gd name="adj" fmla="val 58774"/>
              </a:avLst>
            </a:prstGeom>
            <a:solidFill>
              <a:schemeClr val="lt1">
                <a:alpha val="3030"/>
              </a:schemeClr>
            </a:solidFill>
            <a:ln>
              <a:noFill/>
            </a:ln>
          </p:spPr>
          <p:txBody>
            <a:bodyPr wrap="square" lIns="91425" tIns="91425" rIns="91425" bIns="91425" anchor="ctr" anchorCtr="0">
              <a:noAutofit/>
            </a:bodyPr>
            <a:lstStyle/>
            <a:p>
              <a:pPr lvl="0">
                <a:spcBef>
                  <a:spcPts val="0"/>
                </a:spcBef>
                <a:buNone/>
              </a:pPr>
              <a:endParaRPr/>
            </a:p>
          </p:txBody>
        </p:sp>
        <p:sp>
          <p:nvSpPr>
            <p:cNvPr id="14" name="Shape 14"/>
            <p:cNvSpPr/>
            <p:nvPr/>
          </p:nvSpPr>
          <p:spPr>
            <a:xfrm rot="-5400000">
              <a:off x="1646" y="-75"/>
              <a:ext cx="2299800" cy="2300100"/>
            </a:xfrm>
            <a:prstGeom prst="diagStripe">
              <a:avLst>
                <a:gd name="adj" fmla="val 50000"/>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15" name="Shape 15"/>
            <p:cNvSpPr/>
            <p:nvPr/>
          </p:nvSpPr>
          <p:spPr>
            <a:xfrm flipH="1">
              <a:off x="652821" y="590035"/>
              <a:ext cx="2300100" cy="2299800"/>
            </a:xfrm>
            <a:prstGeom prst="diagStripe">
              <a:avLst>
                <a:gd name="adj" fmla="val 50000"/>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sp>
        <p:nvSpPr>
          <p:cNvPr id="16" name="Shape 16"/>
          <p:cNvSpPr txBox="1">
            <a:spLocks noGrp="1"/>
          </p:cNvSpPr>
          <p:nvPr>
            <p:ph type="ctrTitle"/>
          </p:nvPr>
        </p:nvSpPr>
        <p:spPr>
          <a:xfrm>
            <a:off x="3537150" y="1578400"/>
            <a:ext cx="5017500" cy="1578900"/>
          </a:xfrm>
          <a:prstGeom prst="rect">
            <a:avLst/>
          </a:prstGeom>
        </p:spPr>
        <p:txBody>
          <a:bodyPr wrap="square" lIns="91425" tIns="91425" rIns="91425" bIns="91425" anchor="t" anchorCtr="0"/>
          <a:lstStyle>
            <a:lvl1pPr lvl="0">
              <a:spcBef>
                <a:spcPts val="0"/>
              </a:spcBef>
              <a:buSzPct val="100000"/>
              <a:defRPr sz="4000"/>
            </a:lvl1pPr>
            <a:lvl2pPr lvl="1">
              <a:spcBef>
                <a:spcPts val="0"/>
              </a:spcBef>
              <a:buSzPct val="100000"/>
              <a:defRPr sz="4000"/>
            </a:lvl2pPr>
            <a:lvl3pPr lvl="2">
              <a:spcBef>
                <a:spcPts val="0"/>
              </a:spcBef>
              <a:buSzPct val="100000"/>
              <a:defRPr sz="4000"/>
            </a:lvl3pPr>
            <a:lvl4pPr lvl="3">
              <a:spcBef>
                <a:spcPts val="0"/>
              </a:spcBef>
              <a:buSzPct val="100000"/>
              <a:defRPr sz="4000"/>
            </a:lvl4pPr>
            <a:lvl5pPr lvl="4">
              <a:spcBef>
                <a:spcPts val="0"/>
              </a:spcBef>
              <a:buSzPct val="100000"/>
              <a:defRPr sz="4000"/>
            </a:lvl5pPr>
            <a:lvl6pPr lvl="5">
              <a:spcBef>
                <a:spcPts val="0"/>
              </a:spcBef>
              <a:buSzPct val="100000"/>
              <a:defRPr sz="4000"/>
            </a:lvl6pPr>
            <a:lvl7pPr lvl="6">
              <a:spcBef>
                <a:spcPts val="0"/>
              </a:spcBef>
              <a:buSzPct val="100000"/>
              <a:defRPr sz="4000"/>
            </a:lvl7pPr>
            <a:lvl8pPr lvl="7">
              <a:spcBef>
                <a:spcPts val="0"/>
              </a:spcBef>
              <a:buSzPct val="100000"/>
              <a:defRPr sz="4000"/>
            </a:lvl8pPr>
            <a:lvl9pPr lvl="8">
              <a:spcBef>
                <a:spcPts val="0"/>
              </a:spcBef>
              <a:buSzPct val="100000"/>
              <a:defRPr sz="4000"/>
            </a:lvl9pPr>
          </a:lstStyle>
          <a:p>
            <a:endParaRPr/>
          </a:p>
        </p:txBody>
      </p:sp>
      <p:sp>
        <p:nvSpPr>
          <p:cNvPr id="17" name="Shape 17"/>
          <p:cNvSpPr txBox="1">
            <a:spLocks noGrp="1"/>
          </p:cNvSpPr>
          <p:nvPr>
            <p:ph type="subTitle" idx="1"/>
          </p:nvPr>
        </p:nvSpPr>
        <p:spPr>
          <a:xfrm>
            <a:off x="5083950" y="3924925"/>
            <a:ext cx="3470700" cy="506100"/>
          </a:xfrm>
          <a:prstGeom prst="rect">
            <a:avLst/>
          </a:prstGeom>
        </p:spPr>
        <p:txBody>
          <a:bodyPr wrap="square" lIns="91425" tIns="91425" rIns="91425" bIns="91425" anchor="t" anchorCtr="0"/>
          <a:lstStyle>
            <a:lvl1pPr lvl="0">
              <a:lnSpc>
                <a:spcPct val="100000"/>
              </a:lnSpc>
              <a:spcBef>
                <a:spcPts val="0"/>
              </a:spcBef>
              <a:spcAft>
                <a:spcPts val="0"/>
              </a:spcAft>
              <a:buNone/>
              <a:defRPr/>
            </a:lvl1pPr>
            <a:lvl2pPr lvl="1">
              <a:lnSpc>
                <a:spcPct val="100000"/>
              </a:lnSpc>
              <a:spcBef>
                <a:spcPts val="0"/>
              </a:spcBef>
              <a:spcAft>
                <a:spcPts val="0"/>
              </a:spcAft>
              <a:buSzPct val="100000"/>
              <a:buNone/>
              <a:defRPr sz="1300"/>
            </a:lvl2pPr>
            <a:lvl3pPr lvl="2">
              <a:lnSpc>
                <a:spcPct val="100000"/>
              </a:lnSpc>
              <a:spcBef>
                <a:spcPts val="0"/>
              </a:spcBef>
              <a:spcAft>
                <a:spcPts val="0"/>
              </a:spcAft>
              <a:buSzPct val="100000"/>
              <a:buNone/>
              <a:defRPr sz="1300"/>
            </a:lvl3pPr>
            <a:lvl4pPr lvl="3">
              <a:lnSpc>
                <a:spcPct val="100000"/>
              </a:lnSpc>
              <a:spcBef>
                <a:spcPts val="0"/>
              </a:spcBef>
              <a:spcAft>
                <a:spcPts val="0"/>
              </a:spcAft>
              <a:buSzPct val="100000"/>
              <a:buNone/>
              <a:defRPr sz="1300"/>
            </a:lvl4pPr>
            <a:lvl5pPr lvl="4">
              <a:lnSpc>
                <a:spcPct val="100000"/>
              </a:lnSpc>
              <a:spcBef>
                <a:spcPts val="0"/>
              </a:spcBef>
              <a:spcAft>
                <a:spcPts val="0"/>
              </a:spcAft>
              <a:buSzPct val="100000"/>
              <a:buNone/>
              <a:defRPr sz="1300"/>
            </a:lvl5pPr>
            <a:lvl6pPr lvl="5">
              <a:lnSpc>
                <a:spcPct val="100000"/>
              </a:lnSpc>
              <a:spcBef>
                <a:spcPts val="0"/>
              </a:spcBef>
              <a:spcAft>
                <a:spcPts val="0"/>
              </a:spcAft>
              <a:buSzPct val="100000"/>
              <a:buNone/>
              <a:defRPr sz="1300"/>
            </a:lvl6pPr>
            <a:lvl7pPr lvl="6">
              <a:lnSpc>
                <a:spcPct val="100000"/>
              </a:lnSpc>
              <a:spcBef>
                <a:spcPts val="0"/>
              </a:spcBef>
              <a:spcAft>
                <a:spcPts val="0"/>
              </a:spcAft>
              <a:buSzPct val="100000"/>
              <a:buNone/>
              <a:defRPr sz="1300"/>
            </a:lvl7pPr>
            <a:lvl8pPr lvl="7">
              <a:lnSpc>
                <a:spcPct val="100000"/>
              </a:lnSpc>
              <a:spcBef>
                <a:spcPts val="0"/>
              </a:spcBef>
              <a:spcAft>
                <a:spcPts val="0"/>
              </a:spcAft>
              <a:buSzPct val="100000"/>
              <a:buNone/>
              <a:defRPr sz="1300"/>
            </a:lvl8pPr>
            <a:lvl9pPr lvl="8">
              <a:lnSpc>
                <a:spcPct val="100000"/>
              </a:lnSpc>
              <a:spcBef>
                <a:spcPts val="0"/>
              </a:spcBef>
              <a:spcAft>
                <a:spcPts val="0"/>
              </a:spcAft>
              <a:buSzPct val="100000"/>
              <a:buNone/>
              <a:defRPr sz="1300"/>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x-none"/>
              <a:t>‹Nº›</a:t>
            </a:fld>
            <a:endParaRPr lang="x-non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105"/>
        <p:cNvGrpSpPr/>
        <p:nvPr/>
      </p:nvGrpSpPr>
      <p:grpSpPr>
        <a:xfrm>
          <a:off x="0" y="0"/>
          <a:ext cx="0" cy="0"/>
          <a:chOff x="0" y="0"/>
          <a:chExt cx="0" cy="0"/>
        </a:xfrm>
      </p:grpSpPr>
      <p:grpSp>
        <p:nvGrpSpPr>
          <p:cNvPr id="106" name="Shape 106"/>
          <p:cNvGrpSpPr/>
          <p:nvPr/>
        </p:nvGrpSpPr>
        <p:grpSpPr>
          <a:xfrm>
            <a:off x="4406400" y="0"/>
            <a:ext cx="4737600" cy="5143065"/>
            <a:chOff x="4406400" y="0"/>
            <a:chExt cx="4737600" cy="5143065"/>
          </a:xfrm>
        </p:grpSpPr>
        <p:sp>
          <p:nvSpPr>
            <p:cNvPr id="107" name="Shape 107"/>
            <p:cNvSpPr/>
            <p:nvPr/>
          </p:nvSpPr>
          <p:spPr>
            <a:xfrm rot="5400000">
              <a:off x="4408200" y="-1800"/>
              <a:ext cx="4734000" cy="4737600"/>
            </a:xfrm>
            <a:prstGeom prst="diagStripe">
              <a:avLst>
                <a:gd name="adj" fmla="val 49469"/>
              </a:avLst>
            </a:prstGeom>
            <a:solidFill>
              <a:schemeClr val="lt1">
                <a:alpha val="3460"/>
              </a:schemeClr>
            </a:solidFill>
            <a:ln>
              <a:noFill/>
            </a:ln>
          </p:spPr>
          <p:txBody>
            <a:bodyPr wrap="square" lIns="91425" tIns="91425" rIns="91425" bIns="91425" anchor="ctr" anchorCtr="0">
              <a:noAutofit/>
            </a:bodyPr>
            <a:lstStyle/>
            <a:p>
              <a:pPr lvl="0">
                <a:spcBef>
                  <a:spcPts val="0"/>
                </a:spcBef>
                <a:buNone/>
              </a:pPr>
              <a:endParaRPr/>
            </a:p>
          </p:txBody>
        </p:sp>
        <p:sp>
          <p:nvSpPr>
            <p:cNvPr id="108" name="Shape 108"/>
            <p:cNvSpPr/>
            <p:nvPr/>
          </p:nvSpPr>
          <p:spPr>
            <a:xfrm rot="5400000">
              <a:off x="4841125" y="5700"/>
              <a:ext cx="4298100" cy="4286700"/>
            </a:xfrm>
            <a:prstGeom prst="diagStripe">
              <a:avLst>
                <a:gd name="adj" fmla="val 0"/>
              </a:avLst>
            </a:prstGeom>
            <a:solidFill>
              <a:schemeClr val="lt1">
                <a:alpha val="3460"/>
              </a:schemeClr>
            </a:solidFill>
            <a:ln>
              <a:noFill/>
            </a:ln>
          </p:spPr>
          <p:txBody>
            <a:bodyPr wrap="square" lIns="91425" tIns="91425" rIns="91425" bIns="91425" anchor="ctr" anchorCtr="0">
              <a:noAutofit/>
            </a:bodyPr>
            <a:lstStyle/>
            <a:p>
              <a:pPr lvl="0">
                <a:spcBef>
                  <a:spcPts val="0"/>
                </a:spcBef>
                <a:buNone/>
              </a:pPr>
              <a:endParaRPr/>
            </a:p>
          </p:txBody>
        </p:sp>
        <p:sp>
          <p:nvSpPr>
            <p:cNvPr id="109" name="Shape 109"/>
            <p:cNvSpPr/>
            <p:nvPr/>
          </p:nvSpPr>
          <p:spPr>
            <a:xfrm rot="-5400000">
              <a:off x="5618399" y="1236468"/>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10" name="Shape 110"/>
            <p:cNvSpPr/>
            <p:nvPr/>
          </p:nvSpPr>
          <p:spPr>
            <a:xfrm flipH="1">
              <a:off x="5849857" y="1443956"/>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11" name="Shape 1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12" name="Shape 112"/>
            <p:cNvSpPr/>
            <p:nvPr/>
          </p:nvSpPr>
          <p:spPr>
            <a:xfrm flipH="1">
              <a:off x="6222115" y="2676953"/>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13" name="Shape 113"/>
            <p:cNvSpPr/>
            <p:nvPr/>
          </p:nvSpPr>
          <p:spPr>
            <a:xfrm rot="-5400000">
              <a:off x="6675341" y="1862018"/>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14" name="Shape 114"/>
            <p:cNvSpPr/>
            <p:nvPr/>
          </p:nvSpPr>
          <p:spPr>
            <a:xfrm flipH="1">
              <a:off x="6908099" y="2069505"/>
              <a:ext cx="808800" cy="808800"/>
            </a:xfrm>
            <a:prstGeom prst="diagStripe">
              <a:avLst>
                <a:gd name="adj" fmla="val 50000"/>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115" name="Shape 115"/>
            <p:cNvSpPr/>
            <p:nvPr/>
          </p:nvSpPr>
          <p:spPr>
            <a:xfrm rot="-5400000">
              <a:off x="6861141" y="2477810"/>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16" name="Shape 116"/>
            <p:cNvSpPr/>
            <p:nvPr/>
          </p:nvSpPr>
          <p:spPr>
            <a:xfrm flipH="1">
              <a:off x="7965266" y="2692963"/>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17" name="Shape 117"/>
            <p:cNvSpPr/>
            <p:nvPr/>
          </p:nvSpPr>
          <p:spPr>
            <a:xfrm flipH="1">
              <a:off x="8145082" y="3308755"/>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18" name="Shape 118"/>
            <p:cNvSpPr/>
            <p:nvPr/>
          </p:nvSpPr>
          <p:spPr>
            <a:xfrm rot="-5400000">
              <a:off x="7047599" y="3095015"/>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19" name="Shape 119"/>
            <p:cNvSpPr/>
            <p:nvPr/>
          </p:nvSpPr>
          <p:spPr>
            <a:xfrm flipH="1">
              <a:off x="7276649" y="3302502"/>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20" name="Shape 120"/>
            <p:cNvSpPr/>
            <p:nvPr/>
          </p:nvSpPr>
          <p:spPr>
            <a:xfrm rot="-5400000">
              <a:off x="7227414" y="3710807"/>
              <a:ext cx="808800" cy="808800"/>
            </a:xfrm>
            <a:prstGeom prst="diagStripe">
              <a:avLst>
                <a:gd name="adj" fmla="val 50000"/>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121" name="Shape 121"/>
            <p:cNvSpPr/>
            <p:nvPr/>
          </p:nvSpPr>
          <p:spPr>
            <a:xfrm flipH="1">
              <a:off x="7462448" y="3918294"/>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22" name="Shape 122"/>
            <p:cNvSpPr/>
            <p:nvPr/>
          </p:nvSpPr>
          <p:spPr>
            <a:xfrm rot="-5400000">
              <a:off x="8102491" y="3718473"/>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23" name="Shape 123"/>
            <p:cNvSpPr/>
            <p:nvPr/>
          </p:nvSpPr>
          <p:spPr>
            <a:xfrm flipH="1">
              <a:off x="8334533" y="3925960"/>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124" name="Shape 124"/>
            <p:cNvSpPr/>
            <p:nvPr/>
          </p:nvSpPr>
          <p:spPr>
            <a:xfrm rot="-5400000">
              <a:off x="8288290" y="4334265"/>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grpSp>
      <p:sp>
        <p:nvSpPr>
          <p:cNvPr id="125" name="Shape 125"/>
          <p:cNvSpPr txBox="1">
            <a:spLocks noGrp="1"/>
          </p:cNvSpPr>
          <p:nvPr>
            <p:ph type="title"/>
          </p:nvPr>
        </p:nvSpPr>
        <p:spPr>
          <a:xfrm>
            <a:off x="823850" y="1284675"/>
            <a:ext cx="4776000" cy="1300800"/>
          </a:xfrm>
          <a:prstGeom prst="rect">
            <a:avLst/>
          </a:prstGeom>
        </p:spPr>
        <p:txBody>
          <a:bodyPr wrap="square" lIns="91425" tIns="91425" rIns="91425" bIns="91425" anchor="t" anchorCtr="0"/>
          <a:lstStyle>
            <a:lvl1pPr lvl="0">
              <a:spcBef>
                <a:spcPts val="0"/>
              </a:spcBef>
              <a:buSzPct val="100000"/>
              <a:defRPr sz="8000"/>
            </a:lvl1pPr>
            <a:lvl2pPr lvl="1">
              <a:spcBef>
                <a:spcPts val="0"/>
              </a:spcBef>
              <a:buSzPct val="100000"/>
              <a:defRPr sz="8000"/>
            </a:lvl2pPr>
            <a:lvl3pPr lvl="2">
              <a:spcBef>
                <a:spcPts val="0"/>
              </a:spcBef>
              <a:buSzPct val="100000"/>
              <a:defRPr sz="8000"/>
            </a:lvl3pPr>
            <a:lvl4pPr lvl="3">
              <a:spcBef>
                <a:spcPts val="0"/>
              </a:spcBef>
              <a:buSzPct val="100000"/>
              <a:defRPr sz="8000"/>
            </a:lvl4pPr>
            <a:lvl5pPr lvl="4">
              <a:spcBef>
                <a:spcPts val="0"/>
              </a:spcBef>
              <a:buSzPct val="100000"/>
              <a:defRPr sz="8000"/>
            </a:lvl5pPr>
            <a:lvl6pPr lvl="5">
              <a:spcBef>
                <a:spcPts val="0"/>
              </a:spcBef>
              <a:buSzPct val="100000"/>
              <a:defRPr sz="8000"/>
            </a:lvl6pPr>
            <a:lvl7pPr lvl="6">
              <a:spcBef>
                <a:spcPts val="0"/>
              </a:spcBef>
              <a:buSzPct val="100000"/>
              <a:defRPr sz="8000"/>
            </a:lvl7pPr>
            <a:lvl8pPr lvl="7">
              <a:spcBef>
                <a:spcPts val="0"/>
              </a:spcBef>
              <a:buSzPct val="100000"/>
              <a:defRPr sz="8000"/>
            </a:lvl8pPr>
            <a:lvl9pPr lvl="8">
              <a:spcBef>
                <a:spcPts val="0"/>
              </a:spcBef>
              <a:buSzPct val="100000"/>
              <a:defRPr sz="8000"/>
            </a:lvl9pPr>
          </a:lstStyle>
          <a:p>
            <a:endParaRPr/>
          </a:p>
        </p:txBody>
      </p:sp>
      <p:sp>
        <p:nvSpPr>
          <p:cNvPr id="126" name="Shape 126"/>
          <p:cNvSpPr txBox="1">
            <a:spLocks noGrp="1"/>
          </p:cNvSpPr>
          <p:nvPr>
            <p:ph type="body" idx="1"/>
          </p:nvPr>
        </p:nvSpPr>
        <p:spPr>
          <a:xfrm>
            <a:off x="823850" y="2643124"/>
            <a:ext cx="4776000" cy="12189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27" name="Shape 1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x-none"/>
              <a:t>‹Nº›</a:t>
            </a:fld>
            <a:endParaRPr lang="x-non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8"/>
        <p:cNvGrpSpPr/>
        <p:nvPr/>
      </p:nvGrpSpPr>
      <p:grpSpPr>
        <a:xfrm>
          <a:off x="0" y="0"/>
          <a:ext cx="0" cy="0"/>
          <a:chOff x="0" y="0"/>
          <a:chExt cx="0" cy="0"/>
        </a:xfrm>
      </p:grpSpPr>
      <p:sp>
        <p:nvSpPr>
          <p:cNvPr id="129" name="Shape 12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x-none"/>
              <a:t>‹Nº›</a:t>
            </a:fld>
            <a:endParaRPr lang="x-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
        <p:cNvGrpSpPr/>
        <p:nvPr/>
      </p:nvGrpSpPr>
      <p:grpSpPr>
        <a:xfrm>
          <a:off x="0" y="0"/>
          <a:ext cx="0" cy="0"/>
          <a:chOff x="0" y="0"/>
          <a:chExt cx="0" cy="0"/>
        </a:xfrm>
      </p:grpSpPr>
      <p:grpSp>
        <p:nvGrpSpPr>
          <p:cNvPr id="20" name="Shape 20"/>
          <p:cNvGrpSpPr/>
          <p:nvPr/>
        </p:nvGrpSpPr>
        <p:grpSpPr>
          <a:xfrm>
            <a:off x="4406400" y="0"/>
            <a:ext cx="4737600" cy="5143065"/>
            <a:chOff x="4406400" y="0"/>
            <a:chExt cx="4737600" cy="5143065"/>
          </a:xfrm>
        </p:grpSpPr>
        <p:sp>
          <p:nvSpPr>
            <p:cNvPr id="21" name="Shape 21"/>
            <p:cNvSpPr/>
            <p:nvPr/>
          </p:nvSpPr>
          <p:spPr>
            <a:xfrm rot="5400000">
              <a:off x="4408200" y="-1800"/>
              <a:ext cx="4734000" cy="4737600"/>
            </a:xfrm>
            <a:prstGeom prst="diagStripe">
              <a:avLst>
                <a:gd name="adj" fmla="val 49469"/>
              </a:avLst>
            </a:prstGeom>
            <a:solidFill>
              <a:schemeClr val="lt1">
                <a:alpha val="3460"/>
              </a:schemeClr>
            </a:solidFill>
            <a:ln>
              <a:noFill/>
            </a:ln>
          </p:spPr>
          <p:txBody>
            <a:bodyPr wrap="square" lIns="91425" tIns="91425" rIns="91425" bIns="91425" anchor="ctr" anchorCtr="0">
              <a:noAutofit/>
            </a:bodyPr>
            <a:lstStyle/>
            <a:p>
              <a:pPr lvl="0">
                <a:spcBef>
                  <a:spcPts val="0"/>
                </a:spcBef>
                <a:buNone/>
              </a:pPr>
              <a:endParaRPr/>
            </a:p>
          </p:txBody>
        </p:sp>
        <p:sp>
          <p:nvSpPr>
            <p:cNvPr id="22" name="Shape 22"/>
            <p:cNvSpPr/>
            <p:nvPr/>
          </p:nvSpPr>
          <p:spPr>
            <a:xfrm rot="5400000">
              <a:off x="4841125" y="5700"/>
              <a:ext cx="4298100" cy="4286700"/>
            </a:xfrm>
            <a:prstGeom prst="diagStripe">
              <a:avLst>
                <a:gd name="adj" fmla="val 0"/>
              </a:avLst>
            </a:prstGeom>
            <a:solidFill>
              <a:schemeClr val="lt1">
                <a:alpha val="3460"/>
              </a:schemeClr>
            </a:solidFill>
            <a:ln>
              <a:noFill/>
            </a:ln>
          </p:spPr>
          <p:txBody>
            <a:bodyPr wrap="square" lIns="91425" tIns="91425" rIns="91425" bIns="91425" anchor="ctr" anchorCtr="0">
              <a:noAutofit/>
            </a:bodyPr>
            <a:lstStyle/>
            <a:p>
              <a:pPr lvl="0">
                <a:spcBef>
                  <a:spcPts val="0"/>
                </a:spcBef>
                <a:buNone/>
              </a:pPr>
              <a:endParaRPr/>
            </a:p>
          </p:txBody>
        </p:sp>
        <p:sp>
          <p:nvSpPr>
            <p:cNvPr id="23" name="Shape 23"/>
            <p:cNvSpPr/>
            <p:nvPr/>
          </p:nvSpPr>
          <p:spPr>
            <a:xfrm rot="-5400000">
              <a:off x="5618399" y="1236468"/>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24" name="Shape 24"/>
            <p:cNvSpPr/>
            <p:nvPr/>
          </p:nvSpPr>
          <p:spPr>
            <a:xfrm flipH="1">
              <a:off x="5849857" y="1443956"/>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25" name="Shape 25"/>
            <p:cNvSpPr/>
            <p:nvPr/>
          </p:nvSpPr>
          <p:spPr>
            <a:xfrm rot="-5400000">
              <a:off x="5987081" y="2469465"/>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26" name="Shape 26"/>
            <p:cNvSpPr/>
            <p:nvPr/>
          </p:nvSpPr>
          <p:spPr>
            <a:xfrm flipH="1">
              <a:off x="6222115" y="2676953"/>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27" name="Shape 27"/>
            <p:cNvSpPr/>
            <p:nvPr/>
          </p:nvSpPr>
          <p:spPr>
            <a:xfrm rot="-5400000">
              <a:off x="6675341" y="1862018"/>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28" name="Shape 28"/>
            <p:cNvSpPr/>
            <p:nvPr/>
          </p:nvSpPr>
          <p:spPr>
            <a:xfrm flipH="1">
              <a:off x="6908099" y="2069505"/>
              <a:ext cx="808800" cy="808800"/>
            </a:xfrm>
            <a:prstGeom prst="diagStripe">
              <a:avLst>
                <a:gd name="adj" fmla="val 50000"/>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29" name="Shape 29"/>
            <p:cNvSpPr/>
            <p:nvPr/>
          </p:nvSpPr>
          <p:spPr>
            <a:xfrm rot="-5400000">
              <a:off x="6861141" y="2477810"/>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30" name="Shape 30"/>
            <p:cNvSpPr/>
            <p:nvPr/>
          </p:nvSpPr>
          <p:spPr>
            <a:xfrm flipH="1">
              <a:off x="7965266" y="2692963"/>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31" name="Shape 31"/>
            <p:cNvSpPr/>
            <p:nvPr/>
          </p:nvSpPr>
          <p:spPr>
            <a:xfrm flipH="1">
              <a:off x="8145082" y="3308755"/>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32" name="Shape 32"/>
            <p:cNvSpPr/>
            <p:nvPr/>
          </p:nvSpPr>
          <p:spPr>
            <a:xfrm rot="-5400000">
              <a:off x="7047599" y="3095015"/>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33" name="Shape 33"/>
            <p:cNvSpPr/>
            <p:nvPr/>
          </p:nvSpPr>
          <p:spPr>
            <a:xfrm flipH="1">
              <a:off x="7276649" y="3302502"/>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34" name="Shape 34"/>
            <p:cNvSpPr/>
            <p:nvPr/>
          </p:nvSpPr>
          <p:spPr>
            <a:xfrm rot="-5400000">
              <a:off x="7227414" y="3710807"/>
              <a:ext cx="808800" cy="808800"/>
            </a:xfrm>
            <a:prstGeom prst="diagStripe">
              <a:avLst>
                <a:gd name="adj" fmla="val 50000"/>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35" name="Shape 35"/>
            <p:cNvSpPr/>
            <p:nvPr/>
          </p:nvSpPr>
          <p:spPr>
            <a:xfrm flipH="1">
              <a:off x="7462448" y="3918294"/>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36" name="Shape 36"/>
            <p:cNvSpPr/>
            <p:nvPr/>
          </p:nvSpPr>
          <p:spPr>
            <a:xfrm rot="-5400000">
              <a:off x="8102491" y="3718473"/>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37" name="Shape 37"/>
            <p:cNvSpPr/>
            <p:nvPr/>
          </p:nvSpPr>
          <p:spPr>
            <a:xfrm flipH="1">
              <a:off x="8334533" y="3925960"/>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38" name="Shape 38"/>
            <p:cNvSpPr/>
            <p:nvPr/>
          </p:nvSpPr>
          <p:spPr>
            <a:xfrm rot="-5400000">
              <a:off x="8288290" y="4334265"/>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grpSp>
      <p:sp>
        <p:nvSpPr>
          <p:cNvPr id="39" name="Shape 39"/>
          <p:cNvSpPr txBox="1">
            <a:spLocks noGrp="1"/>
          </p:cNvSpPr>
          <p:nvPr>
            <p:ph type="title"/>
          </p:nvPr>
        </p:nvSpPr>
        <p:spPr>
          <a:xfrm>
            <a:off x="823850" y="2053000"/>
            <a:ext cx="4587000" cy="11487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x-none"/>
              <a:t>‹Nº›</a:t>
            </a:fld>
            <a:endParaRPr lang="x-non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1"/>
        <p:cNvGrpSpPr/>
        <p:nvPr/>
      </p:nvGrpSpPr>
      <p:grpSpPr>
        <a:xfrm>
          <a:off x="0" y="0"/>
          <a:ext cx="0" cy="0"/>
          <a:chOff x="0" y="0"/>
          <a:chExt cx="0" cy="0"/>
        </a:xfrm>
      </p:grpSpPr>
      <p:grpSp>
        <p:nvGrpSpPr>
          <p:cNvPr id="42" name="Shape 42"/>
          <p:cNvGrpSpPr/>
          <p:nvPr/>
        </p:nvGrpSpPr>
        <p:grpSpPr>
          <a:xfrm>
            <a:off x="0" y="381001"/>
            <a:ext cx="1037850" cy="1016287"/>
            <a:chOff x="0" y="381001"/>
            <a:chExt cx="1037850" cy="1016287"/>
          </a:xfrm>
        </p:grpSpPr>
        <p:sp>
          <p:nvSpPr>
            <p:cNvPr id="43" name="Shape 43"/>
            <p:cNvSpPr/>
            <p:nvPr/>
          </p:nvSpPr>
          <p:spPr>
            <a:xfrm rot="-5400000">
              <a:off x="0" y="381001"/>
              <a:ext cx="808800" cy="808800"/>
            </a:xfrm>
            <a:prstGeom prst="diagStripe">
              <a:avLst>
                <a:gd name="adj" fmla="val 50000"/>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44" name="Shape 44"/>
            <p:cNvSpPr/>
            <p:nvPr/>
          </p:nvSpPr>
          <p:spPr>
            <a:xfrm flipH="1">
              <a:off x="229050" y="588489"/>
              <a:ext cx="808800" cy="808800"/>
            </a:xfrm>
            <a:prstGeom prst="diagStripe">
              <a:avLst>
                <a:gd name="adj" fmla="val 50000"/>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sp>
        <p:nvSpPr>
          <p:cNvPr id="45" name="Shape 45"/>
          <p:cNvSpPr txBox="1">
            <a:spLocks noGrp="1"/>
          </p:cNvSpPr>
          <p:nvPr>
            <p:ph type="title"/>
          </p:nvPr>
        </p:nvSpPr>
        <p:spPr>
          <a:xfrm>
            <a:off x="1297500" y="393750"/>
            <a:ext cx="7038900" cy="914100"/>
          </a:xfrm>
          <a:prstGeom prst="rect">
            <a:avLst/>
          </a:prstGeom>
        </p:spPr>
        <p:txBody>
          <a:bodyPr wrap="square"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6" name="Shape 46"/>
          <p:cNvSpPr txBox="1">
            <a:spLocks noGrp="1"/>
          </p:cNvSpPr>
          <p:nvPr>
            <p:ph type="body" idx="1"/>
          </p:nvPr>
        </p:nvSpPr>
        <p:spPr>
          <a:xfrm>
            <a:off x="1297500" y="1567550"/>
            <a:ext cx="7038900" cy="2911200"/>
          </a:xfrm>
          <a:prstGeom prst="rect">
            <a:avLst/>
          </a:prstGeom>
        </p:spPr>
        <p:txBody>
          <a:bodyPr wrap="square" lIns="91425" tIns="91425" rIns="91425" bIns="91425" anchor="t" anchorCtr="0"/>
          <a:lstStyle>
            <a:lvl1pPr lvl="0">
              <a:spcBef>
                <a:spcPts val="0"/>
              </a:spcBef>
              <a:buSzPct val="129999"/>
              <a:defRPr sz="1000">
                <a:solidFill>
                  <a:srgbClr val="003366"/>
                </a:solidFill>
                <a:highlight>
                  <a:srgbClr val="FFFFFF"/>
                </a:highlight>
                <a:latin typeface="Verdana"/>
                <a:ea typeface="Verdana"/>
                <a:cs typeface="Verdana"/>
                <a:sym typeface="Verdana"/>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x-none"/>
              <a:t>‹Nº›</a:t>
            </a:fld>
            <a:endParaRPr lang="x-non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8"/>
        <p:cNvGrpSpPr/>
        <p:nvPr/>
      </p:nvGrpSpPr>
      <p:grpSpPr>
        <a:xfrm>
          <a:off x="0" y="0"/>
          <a:ext cx="0" cy="0"/>
          <a:chOff x="0" y="0"/>
          <a:chExt cx="0" cy="0"/>
        </a:xfrm>
      </p:grpSpPr>
      <p:grpSp>
        <p:nvGrpSpPr>
          <p:cNvPr id="49" name="Shape 49"/>
          <p:cNvGrpSpPr/>
          <p:nvPr/>
        </p:nvGrpSpPr>
        <p:grpSpPr>
          <a:xfrm>
            <a:off x="0" y="381001"/>
            <a:ext cx="1037850" cy="1016287"/>
            <a:chOff x="0" y="381001"/>
            <a:chExt cx="1037850" cy="1016287"/>
          </a:xfrm>
        </p:grpSpPr>
        <p:sp>
          <p:nvSpPr>
            <p:cNvPr id="50" name="Shape 50"/>
            <p:cNvSpPr/>
            <p:nvPr/>
          </p:nvSpPr>
          <p:spPr>
            <a:xfrm rot="-5400000">
              <a:off x="0" y="381001"/>
              <a:ext cx="808800" cy="808800"/>
            </a:xfrm>
            <a:prstGeom prst="diagStripe">
              <a:avLst>
                <a:gd name="adj" fmla="val 50000"/>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51" name="Shape 51"/>
            <p:cNvSpPr/>
            <p:nvPr/>
          </p:nvSpPr>
          <p:spPr>
            <a:xfrm flipH="1">
              <a:off x="229050" y="588489"/>
              <a:ext cx="808800" cy="808800"/>
            </a:xfrm>
            <a:prstGeom prst="diagStripe">
              <a:avLst>
                <a:gd name="adj" fmla="val 50000"/>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sp>
        <p:nvSpPr>
          <p:cNvPr id="52" name="Shape 52"/>
          <p:cNvSpPr txBox="1">
            <a:spLocks noGrp="1"/>
          </p:cNvSpPr>
          <p:nvPr>
            <p:ph type="title"/>
          </p:nvPr>
        </p:nvSpPr>
        <p:spPr>
          <a:xfrm>
            <a:off x="1297500" y="393750"/>
            <a:ext cx="7038900" cy="914100"/>
          </a:xfrm>
          <a:prstGeom prst="rect">
            <a:avLst/>
          </a:prstGeom>
        </p:spPr>
        <p:txBody>
          <a:bodyPr wrap="square"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53" name="Shape 53"/>
          <p:cNvSpPr txBox="1">
            <a:spLocks noGrp="1"/>
          </p:cNvSpPr>
          <p:nvPr>
            <p:ph type="body" idx="1"/>
          </p:nvPr>
        </p:nvSpPr>
        <p:spPr>
          <a:xfrm>
            <a:off x="1297500" y="1567550"/>
            <a:ext cx="3403200" cy="2911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4" name="Shape 54"/>
          <p:cNvSpPr txBox="1">
            <a:spLocks noGrp="1"/>
          </p:cNvSpPr>
          <p:nvPr>
            <p:ph type="body" idx="2"/>
          </p:nvPr>
        </p:nvSpPr>
        <p:spPr>
          <a:xfrm>
            <a:off x="4933221" y="1567550"/>
            <a:ext cx="3403200" cy="2911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x-none"/>
              <a:t>‹Nº›</a:t>
            </a:fld>
            <a:endParaRPr lang="x-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grpSp>
        <p:nvGrpSpPr>
          <p:cNvPr id="57" name="Shape 57"/>
          <p:cNvGrpSpPr/>
          <p:nvPr/>
        </p:nvGrpSpPr>
        <p:grpSpPr>
          <a:xfrm>
            <a:off x="0" y="381001"/>
            <a:ext cx="1037850" cy="1016287"/>
            <a:chOff x="0" y="381001"/>
            <a:chExt cx="1037850" cy="1016287"/>
          </a:xfrm>
        </p:grpSpPr>
        <p:sp>
          <p:nvSpPr>
            <p:cNvPr id="58" name="Shape 58"/>
            <p:cNvSpPr/>
            <p:nvPr/>
          </p:nvSpPr>
          <p:spPr>
            <a:xfrm rot="-5400000">
              <a:off x="0" y="381001"/>
              <a:ext cx="808800" cy="808800"/>
            </a:xfrm>
            <a:prstGeom prst="diagStripe">
              <a:avLst>
                <a:gd name="adj" fmla="val 50000"/>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59" name="Shape 59"/>
            <p:cNvSpPr/>
            <p:nvPr/>
          </p:nvSpPr>
          <p:spPr>
            <a:xfrm flipH="1">
              <a:off x="229050" y="588489"/>
              <a:ext cx="808800" cy="808800"/>
            </a:xfrm>
            <a:prstGeom prst="diagStripe">
              <a:avLst>
                <a:gd name="adj" fmla="val 50000"/>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sp>
        <p:nvSpPr>
          <p:cNvPr id="60" name="Shape 60"/>
          <p:cNvSpPr txBox="1">
            <a:spLocks noGrp="1"/>
          </p:cNvSpPr>
          <p:nvPr>
            <p:ph type="title"/>
          </p:nvPr>
        </p:nvSpPr>
        <p:spPr>
          <a:xfrm>
            <a:off x="1297500" y="393750"/>
            <a:ext cx="7038900" cy="914100"/>
          </a:xfrm>
          <a:prstGeom prst="rect">
            <a:avLst/>
          </a:prstGeom>
        </p:spPr>
        <p:txBody>
          <a:bodyPr wrap="square"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61" name="Shape 6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x-none"/>
              <a:t>‹Nº›</a:t>
            </a:fld>
            <a:endParaRPr lang="x-non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62"/>
        <p:cNvGrpSpPr/>
        <p:nvPr/>
      </p:nvGrpSpPr>
      <p:grpSpPr>
        <a:xfrm>
          <a:off x="0" y="0"/>
          <a:ext cx="0" cy="0"/>
          <a:chOff x="0" y="0"/>
          <a:chExt cx="0" cy="0"/>
        </a:xfrm>
      </p:grpSpPr>
      <p:grpSp>
        <p:nvGrpSpPr>
          <p:cNvPr id="63" name="Shape 63"/>
          <p:cNvGrpSpPr/>
          <p:nvPr/>
        </p:nvGrpSpPr>
        <p:grpSpPr>
          <a:xfrm>
            <a:off x="0" y="381001"/>
            <a:ext cx="1037850" cy="1016287"/>
            <a:chOff x="0" y="381001"/>
            <a:chExt cx="1037850" cy="1016287"/>
          </a:xfrm>
        </p:grpSpPr>
        <p:sp>
          <p:nvSpPr>
            <p:cNvPr id="64" name="Shape 64"/>
            <p:cNvSpPr/>
            <p:nvPr/>
          </p:nvSpPr>
          <p:spPr>
            <a:xfrm rot="-5400000">
              <a:off x="0" y="381001"/>
              <a:ext cx="808800" cy="808800"/>
            </a:xfrm>
            <a:prstGeom prst="diagStripe">
              <a:avLst>
                <a:gd name="adj" fmla="val 50000"/>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5" name="Shape 65"/>
            <p:cNvSpPr/>
            <p:nvPr/>
          </p:nvSpPr>
          <p:spPr>
            <a:xfrm flipH="1">
              <a:off x="229050" y="588489"/>
              <a:ext cx="808800" cy="808800"/>
            </a:xfrm>
            <a:prstGeom prst="diagStripe">
              <a:avLst>
                <a:gd name="adj" fmla="val 50000"/>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sp>
        <p:nvSpPr>
          <p:cNvPr id="66" name="Shape 66"/>
          <p:cNvSpPr txBox="1">
            <a:spLocks noGrp="1"/>
          </p:cNvSpPr>
          <p:nvPr>
            <p:ph type="title"/>
          </p:nvPr>
        </p:nvSpPr>
        <p:spPr>
          <a:xfrm>
            <a:off x="1297500" y="393750"/>
            <a:ext cx="3798900" cy="1493100"/>
          </a:xfrm>
          <a:prstGeom prst="rect">
            <a:avLst/>
          </a:prstGeom>
        </p:spPr>
        <p:txBody>
          <a:bodyPr wrap="square"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67" name="Shape 67"/>
          <p:cNvSpPr txBox="1">
            <a:spLocks noGrp="1"/>
          </p:cNvSpPr>
          <p:nvPr>
            <p:ph type="body" idx="1"/>
          </p:nvPr>
        </p:nvSpPr>
        <p:spPr>
          <a:xfrm>
            <a:off x="1297500" y="1972550"/>
            <a:ext cx="3798900" cy="24159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8" name="Shape 6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x-none"/>
              <a:t>‹Nº›</a:t>
            </a:fld>
            <a:endParaRPr lang="x-non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69"/>
        <p:cNvGrpSpPr/>
        <p:nvPr/>
      </p:nvGrpSpPr>
      <p:grpSpPr>
        <a:xfrm>
          <a:off x="0" y="0"/>
          <a:ext cx="0" cy="0"/>
          <a:chOff x="0" y="0"/>
          <a:chExt cx="0" cy="0"/>
        </a:xfrm>
      </p:grpSpPr>
      <p:grpSp>
        <p:nvGrpSpPr>
          <p:cNvPr id="70" name="Shape 70"/>
          <p:cNvGrpSpPr/>
          <p:nvPr/>
        </p:nvGrpSpPr>
        <p:grpSpPr>
          <a:xfrm>
            <a:off x="4406400" y="0"/>
            <a:ext cx="4737600" cy="5143500"/>
            <a:chOff x="4406400" y="0"/>
            <a:chExt cx="4737600" cy="5143500"/>
          </a:xfrm>
        </p:grpSpPr>
        <p:sp>
          <p:nvSpPr>
            <p:cNvPr id="71" name="Shape 71"/>
            <p:cNvSpPr/>
            <p:nvPr/>
          </p:nvSpPr>
          <p:spPr>
            <a:xfrm rot="5400000">
              <a:off x="4407900" y="-1500"/>
              <a:ext cx="4734600" cy="4737600"/>
            </a:xfrm>
            <a:prstGeom prst="diagStripe">
              <a:avLst>
                <a:gd name="adj" fmla="val 49469"/>
              </a:avLst>
            </a:prstGeom>
            <a:solidFill>
              <a:schemeClr val="lt1">
                <a:alpha val="3460"/>
              </a:schemeClr>
            </a:solidFill>
            <a:ln>
              <a:noFill/>
            </a:ln>
          </p:spPr>
          <p:txBody>
            <a:bodyPr wrap="square" lIns="91425" tIns="91425" rIns="91425" bIns="91425" anchor="ctr" anchorCtr="0">
              <a:noAutofit/>
            </a:bodyPr>
            <a:lstStyle/>
            <a:p>
              <a:pPr lvl="0">
                <a:spcBef>
                  <a:spcPts val="0"/>
                </a:spcBef>
                <a:buNone/>
              </a:pPr>
              <a:endParaRPr/>
            </a:p>
          </p:txBody>
        </p:sp>
        <p:sp>
          <p:nvSpPr>
            <p:cNvPr id="72" name="Shape 72"/>
            <p:cNvSpPr/>
            <p:nvPr/>
          </p:nvSpPr>
          <p:spPr>
            <a:xfrm rot="5400000">
              <a:off x="4840825" y="6000"/>
              <a:ext cx="4298700" cy="4286700"/>
            </a:xfrm>
            <a:prstGeom prst="diagStripe">
              <a:avLst>
                <a:gd name="adj" fmla="val 0"/>
              </a:avLst>
            </a:prstGeom>
            <a:solidFill>
              <a:schemeClr val="lt1">
                <a:alpha val="3460"/>
              </a:schemeClr>
            </a:solidFill>
            <a:ln>
              <a:noFill/>
            </a:ln>
          </p:spPr>
          <p:txBody>
            <a:bodyPr wrap="square" lIns="91425" tIns="91425" rIns="91425" bIns="91425" anchor="ctr" anchorCtr="0">
              <a:noAutofit/>
            </a:bodyPr>
            <a:lstStyle/>
            <a:p>
              <a:pPr lvl="0">
                <a:spcBef>
                  <a:spcPts val="0"/>
                </a:spcBef>
                <a:buNone/>
              </a:pPr>
              <a:endParaRPr/>
            </a:p>
          </p:txBody>
        </p:sp>
        <p:sp>
          <p:nvSpPr>
            <p:cNvPr id="73" name="Shape 73"/>
            <p:cNvSpPr/>
            <p:nvPr/>
          </p:nvSpPr>
          <p:spPr>
            <a:xfrm rot="-5400000">
              <a:off x="5618399" y="1236641"/>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74" name="Shape 74"/>
            <p:cNvSpPr/>
            <p:nvPr/>
          </p:nvSpPr>
          <p:spPr>
            <a:xfrm flipH="1">
              <a:off x="5849857" y="1444078"/>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75" name="Shape 75"/>
            <p:cNvSpPr/>
            <p:nvPr/>
          </p:nvSpPr>
          <p:spPr>
            <a:xfrm rot="-5400000">
              <a:off x="5987081" y="2469743"/>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76" name="Shape 76"/>
            <p:cNvSpPr/>
            <p:nvPr/>
          </p:nvSpPr>
          <p:spPr>
            <a:xfrm flipH="1">
              <a:off x="6222115" y="2677179"/>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77" name="Shape 77"/>
            <p:cNvSpPr/>
            <p:nvPr/>
          </p:nvSpPr>
          <p:spPr>
            <a:xfrm rot="-5400000">
              <a:off x="6675341" y="1862244"/>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78" name="Shape 78"/>
            <p:cNvSpPr/>
            <p:nvPr/>
          </p:nvSpPr>
          <p:spPr>
            <a:xfrm flipH="1">
              <a:off x="6908099" y="2069680"/>
              <a:ext cx="808800" cy="808800"/>
            </a:xfrm>
            <a:prstGeom prst="diagStripe">
              <a:avLst>
                <a:gd name="adj" fmla="val 50000"/>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79" name="Shape 79"/>
            <p:cNvSpPr/>
            <p:nvPr/>
          </p:nvSpPr>
          <p:spPr>
            <a:xfrm rot="-5400000">
              <a:off x="6861141" y="2478088"/>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80" name="Shape 80"/>
            <p:cNvSpPr/>
            <p:nvPr/>
          </p:nvSpPr>
          <p:spPr>
            <a:xfrm flipH="1">
              <a:off x="7965266" y="2693191"/>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81" name="Shape 81"/>
            <p:cNvSpPr/>
            <p:nvPr/>
          </p:nvSpPr>
          <p:spPr>
            <a:xfrm flipH="1">
              <a:off x="8145082" y="3309036"/>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82" name="Shape 82"/>
            <p:cNvSpPr/>
            <p:nvPr/>
          </p:nvSpPr>
          <p:spPr>
            <a:xfrm rot="-5400000">
              <a:off x="7047599" y="3095345"/>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83" name="Shape 83"/>
            <p:cNvSpPr/>
            <p:nvPr/>
          </p:nvSpPr>
          <p:spPr>
            <a:xfrm flipH="1">
              <a:off x="7276649" y="3302781"/>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84" name="Shape 84"/>
            <p:cNvSpPr/>
            <p:nvPr/>
          </p:nvSpPr>
          <p:spPr>
            <a:xfrm rot="-5400000">
              <a:off x="7227414" y="3711189"/>
              <a:ext cx="808800" cy="808800"/>
            </a:xfrm>
            <a:prstGeom prst="diagStripe">
              <a:avLst>
                <a:gd name="adj" fmla="val 50000"/>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85" name="Shape 85"/>
            <p:cNvSpPr/>
            <p:nvPr/>
          </p:nvSpPr>
          <p:spPr>
            <a:xfrm flipH="1">
              <a:off x="7462448" y="3918625"/>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86" name="Shape 86"/>
            <p:cNvSpPr/>
            <p:nvPr/>
          </p:nvSpPr>
          <p:spPr>
            <a:xfrm rot="-5400000">
              <a:off x="8102491" y="3718856"/>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87" name="Shape 87"/>
            <p:cNvSpPr/>
            <p:nvPr/>
          </p:nvSpPr>
          <p:spPr>
            <a:xfrm flipH="1">
              <a:off x="8334533" y="3926292"/>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sp>
          <p:nvSpPr>
            <p:cNvPr id="88" name="Shape 88"/>
            <p:cNvSpPr/>
            <p:nvPr/>
          </p:nvSpPr>
          <p:spPr>
            <a:xfrm rot="-5400000">
              <a:off x="8288290" y="4334700"/>
              <a:ext cx="808800" cy="808800"/>
            </a:xfrm>
            <a:prstGeom prst="diagStripe">
              <a:avLst>
                <a:gd name="adj" fmla="val 50000"/>
              </a:avLst>
            </a:prstGeom>
            <a:solidFill>
              <a:schemeClr val="lt1">
                <a:alpha val="7310"/>
              </a:schemeClr>
            </a:solidFill>
            <a:ln>
              <a:noFill/>
            </a:ln>
          </p:spPr>
          <p:txBody>
            <a:bodyPr wrap="square" lIns="91425" tIns="91425" rIns="91425" bIns="91425" anchor="ctr" anchorCtr="0">
              <a:noAutofit/>
            </a:bodyPr>
            <a:lstStyle/>
            <a:p>
              <a:pPr lvl="0">
                <a:spcBef>
                  <a:spcPts val="0"/>
                </a:spcBef>
                <a:buNone/>
              </a:pPr>
              <a:endParaRPr/>
            </a:p>
          </p:txBody>
        </p:sp>
      </p:grpSp>
      <p:sp>
        <p:nvSpPr>
          <p:cNvPr id="89" name="Shape 89"/>
          <p:cNvSpPr txBox="1">
            <a:spLocks noGrp="1"/>
          </p:cNvSpPr>
          <p:nvPr>
            <p:ph type="title"/>
          </p:nvPr>
        </p:nvSpPr>
        <p:spPr>
          <a:xfrm>
            <a:off x="823850" y="866775"/>
            <a:ext cx="4587000" cy="3521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0" name="Shape 9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x-none"/>
              <a:t>‹Nº›</a:t>
            </a:fld>
            <a:endParaRPr lang="x-non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91"/>
        <p:cNvGrpSpPr/>
        <p:nvPr/>
      </p:nvGrpSpPr>
      <p:grpSpPr>
        <a:xfrm>
          <a:off x="0" y="0"/>
          <a:ext cx="0" cy="0"/>
          <a:chOff x="0" y="0"/>
          <a:chExt cx="0" cy="0"/>
        </a:xfrm>
      </p:grpSpPr>
      <p:grpSp>
        <p:nvGrpSpPr>
          <p:cNvPr id="92" name="Shape 92"/>
          <p:cNvGrpSpPr/>
          <p:nvPr/>
        </p:nvGrpSpPr>
        <p:grpSpPr>
          <a:xfrm>
            <a:off x="0" y="381001"/>
            <a:ext cx="1037850" cy="1016287"/>
            <a:chOff x="0" y="381001"/>
            <a:chExt cx="1037850" cy="1016287"/>
          </a:xfrm>
        </p:grpSpPr>
        <p:sp>
          <p:nvSpPr>
            <p:cNvPr id="93" name="Shape 93"/>
            <p:cNvSpPr/>
            <p:nvPr/>
          </p:nvSpPr>
          <p:spPr>
            <a:xfrm rot="-5400000">
              <a:off x="0" y="381001"/>
              <a:ext cx="808800" cy="808800"/>
            </a:xfrm>
            <a:prstGeom prst="diagStripe">
              <a:avLst>
                <a:gd name="adj" fmla="val 50000"/>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94" name="Shape 94"/>
            <p:cNvSpPr/>
            <p:nvPr/>
          </p:nvSpPr>
          <p:spPr>
            <a:xfrm flipH="1">
              <a:off x="229050" y="588489"/>
              <a:ext cx="808800" cy="808800"/>
            </a:xfrm>
            <a:prstGeom prst="diagStripe">
              <a:avLst>
                <a:gd name="adj" fmla="val 50000"/>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sp>
        <p:nvSpPr>
          <p:cNvPr id="95" name="Shape 95"/>
          <p:cNvSpPr txBox="1">
            <a:spLocks noGrp="1"/>
          </p:cNvSpPr>
          <p:nvPr>
            <p:ph type="title"/>
          </p:nvPr>
        </p:nvSpPr>
        <p:spPr>
          <a:xfrm>
            <a:off x="1297500" y="1658325"/>
            <a:ext cx="3036300" cy="1751700"/>
          </a:xfrm>
          <a:prstGeom prst="rect">
            <a:avLst/>
          </a:prstGeom>
        </p:spPr>
        <p:txBody>
          <a:bodyPr wrap="square"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96" name="Shape 96"/>
          <p:cNvSpPr txBox="1">
            <a:spLocks noGrp="1"/>
          </p:cNvSpPr>
          <p:nvPr>
            <p:ph type="subTitle" idx="1"/>
          </p:nvPr>
        </p:nvSpPr>
        <p:spPr>
          <a:xfrm>
            <a:off x="1297500" y="3538000"/>
            <a:ext cx="3036300" cy="506100"/>
          </a:xfrm>
          <a:prstGeom prst="rect">
            <a:avLst/>
          </a:prstGeom>
        </p:spPr>
        <p:txBody>
          <a:bodyPr wrap="square" lIns="91425" tIns="91425" rIns="91425" bIns="91425" anchor="t" anchorCtr="0"/>
          <a:lstStyle>
            <a:lvl1pPr lvl="0">
              <a:lnSpc>
                <a:spcPct val="100000"/>
              </a:lnSpc>
              <a:spcBef>
                <a:spcPts val="0"/>
              </a:spcBef>
              <a:spcAft>
                <a:spcPts val="0"/>
              </a:spcAft>
              <a:buNone/>
              <a:defRPr/>
            </a:lvl1pPr>
            <a:lvl2pPr lvl="1">
              <a:lnSpc>
                <a:spcPct val="100000"/>
              </a:lnSpc>
              <a:spcBef>
                <a:spcPts val="0"/>
              </a:spcBef>
              <a:spcAft>
                <a:spcPts val="0"/>
              </a:spcAft>
              <a:buSzPct val="100000"/>
              <a:buNone/>
              <a:defRPr sz="1300"/>
            </a:lvl2pPr>
            <a:lvl3pPr lvl="2">
              <a:lnSpc>
                <a:spcPct val="100000"/>
              </a:lnSpc>
              <a:spcBef>
                <a:spcPts val="0"/>
              </a:spcBef>
              <a:spcAft>
                <a:spcPts val="0"/>
              </a:spcAft>
              <a:buSzPct val="100000"/>
              <a:buNone/>
              <a:defRPr sz="1300"/>
            </a:lvl3pPr>
            <a:lvl4pPr lvl="3">
              <a:lnSpc>
                <a:spcPct val="100000"/>
              </a:lnSpc>
              <a:spcBef>
                <a:spcPts val="0"/>
              </a:spcBef>
              <a:spcAft>
                <a:spcPts val="0"/>
              </a:spcAft>
              <a:buSzPct val="100000"/>
              <a:buNone/>
              <a:defRPr sz="1300"/>
            </a:lvl4pPr>
            <a:lvl5pPr lvl="4">
              <a:lnSpc>
                <a:spcPct val="100000"/>
              </a:lnSpc>
              <a:spcBef>
                <a:spcPts val="0"/>
              </a:spcBef>
              <a:spcAft>
                <a:spcPts val="0"/>
              </a:spcAft>
              <a:buSzPct val="100000"/>
              <a:buNone/>
              <a:defRPr sz="1300"/>
            </a:lvl5pPr>
            <a:lvl6pPr lvl="5">
              <a:lnSpc>
                <a:spcPct val="100000"/>
              </a:lnSpc>
              <a:spcBef>
                <a:spcPts val="0"/>
              </a:spcBef>
              <a:spcAft>
                <a:spcPts val="0"/>
              </a:spcAft>
              <a:buSzPct val="100000"/>
              <a:buNone/>
              <a:defRPr sz="1300"/>
            </a:lvl6pPr>
            <a:lvl7pPr lvl="6">
              <a:lnSpc>
                <a:spcPct val="100000"/>
              </a:lnSpc>
              <a:spcBef>
                <a:spcPts val="0"/>
              </a:spcBef>
              <a:spcAft>
                <a:spcPts val="0"/>
              </a:spcAft>
              <a:buSzPct val="100000"/>
              <a:buNone/>
              <a:defRPr sz="1300"/>
            </a:lvl7pPr>
            <a:lvl8pPr lvl="7">
              <a:lnSpc>
                <a:spcPct val="100000"/>
              </a:lnSpc>
              <a:spcBef>
                <a:spcPts val="0"/>
              </a:spcBef>
              <a:spcAft>
                <a:spcPts val="0"/>
              </a:spcAft>
              <a:buSzPct val="100000"/>
              <a:buNone/>
              <a:defRPr sz="1300"/>
            </a:lvl8pPr>
            <a:lvl9pPr lvl="8">
              <a:lnSpc>
                <a:spcPct val="100000"/>
              </a:lnSpc>
              <a:spcBef>
                <a:spcPts val="0"/>
              </a:spcBef>
              <a:spcAft>
                <a:spcPts val="0"/>
              </a:spcAft>
              <a:buSzPct val="100000"/>
              <a:buNone/>
              <a:defRPr sz="1300"/>
            </a:lvl9pPr>
          </a:lstStyle>
          <a:p>
            <a:endParaRPr/>
          </a:p>
        </p:txBody>
      </p:sp>
      <p:sp>
        <p:nvSpPr>
          <p:cNvPr id="97" name="Shape 97"/>
          <p:cNvSpPr txBox="1">
            <a:spLocks noGrp="1"/>
          </p:cNvSpPr>
          <p:nvPr>
            <p:ph type="body" idx="2"/>
          </p:nvPr>
        </p:nvSpPr>
        <p:spPr>
          <a:xfrm>
            <a:off x="4648200" y="1696600"/>
            <a:ext cx="3676800" cy="23475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8" name="Shape 9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x-none"/>
              <a:t>‹Nº›</a:t>
            </a:fld>
            <a:endParaRPr lang="x-non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99"/>
        <p:cNvGrpSpPr/>
        <p:nvPr/>
      </p:nvGrpSpPr>
      <p:grpSpPr>
        <a:xfrm>
          <a:off x="0" y="0"/>
          <a:ext cx="0" cy="0"/>
          <a:chOff x="0" y="0"/>
          <a:chExt cx="0" cy="0"/>
        </a:xfrm>
      </p:grpSpPr>
      <p:grpSp>
        <p:nvGrpSpPr>
          <p:cNvPr id="100" name="Shape 100"/>
          <p:cNvGrpSpPr/>
          <p:nvPr/>
        </p:nvGrpSpPr>
        <p:grpSpPr>
          <a:xfrm>
            <a:off x="0" y="4128572"/>
            <a:ext cx="698925" cy="684657"/>
            <a:chOff x="0" y="3785672"/>
            <a:chExt cx="698925" cy="684657"/>
          </a:xfrm>
        </p:grpSpPr>
        <p:sp>
          <p:nvSpPr>
            <p:cNvPr id="101" name="Shape 101"/>
            <p:cNvSpPr/>
            <p:nvPr/>
          </p:nvSpPr>
          <p:spPr>
            <a:xfrm rot="-5400000">
              <a:off x="0" y="3785672"/>
              <a:ext cx="544800" cy="544800"/>
            </a:xfrm>
            <a:prstGeom prst="diagStripe">
              <a:avLst>
                <a:gd name="adj" fmla="val 50000"/>
              </a:avLst>
            </a:prstGeom>
            <a:solidFill>
              <a:schemeClr val="lt1">
                <a:alpha val="9620"/>
              </a:schemeClr>
            </a:solidFill>
            <a:ln>
              <a:noFill/>
            </a:ln>
          </p:spPr>
          <p:txBody>
            <a:bodyPr wrap="square" lIns="91425" tIns="91425" rIns="91425" bIns="91425" anchor="ctr" anchorCtr="0">
              <a:noAutofit/>
            </a:bodyPr>
            <a:lstStyle/>
            <a:p>
              <a:pPr lvl="0">
                <a:spcBef>
                  <a:spcPts val="0"/>
                </a:spcBef>
                <a:buNone/>
              </a:pPr>
              <a:endParaRPr/>
            </a:p>
          </p:txBody>
        </p:sp>
        <p:sp>
          <p:nvSpPr>
            <p:cNvPr id="102" name="Shape 102"/>
            <p:cNvSpPr/>
            <p:nvPr/>
          </p:nvSpPr>
          <p:spPr>
            <a:xfrm flipH="1">
              <a:off x="154125" y="3925529"/>
              <a:ext cx="544800" cy="544800"/>
            </a:xfrm>
            <a:prstGeom prst="diagStripe">
              <a:avLst>
                <a:gd name="adj" fmla="val 50000"/>
              </a:avLst>
            </a:prstGeom>
            <a:solidFill>
              <a:schemeClr val="lt1">
                <a:alpha val="9620"/>
              </a:schemeClr>
            </a:solidFill>
            <a:ln>
              <a:noFill/>
            </a:ln>
          </p:spPr>
          <p:txBody>
            <a:bodyPr wrap="square" lIns="91425" tIns="91425" rIns="91425" bIns="91425" anchor="ctr" anchorCtr="0">
              <a:noAutofit/>
            </a:bodyPr>
            <a:lstStyle/>
            <a:p>
              <a:pPr lvl="0">
                <a:spcBef>
                  <a:spcPts val="0"/>
                </a:spcBef>
                <a:buNone/>
              </a:pPr>
              <a:endParaRPr/>
            </a:p>
          </p:txBody>
        </p:sp>
      </p:grpSp>
      <p:sp>
        <p:nvSpPr>
          <p:cNvPr id="103" name="Shape 103"/>
          <p:cNvSpPr txBox="1">
            <a:spLocks noGrp="1"/>
          </p:cNvSpPr>
          <p:nvPr>
            <p:ph type="body" idx="1"/>
          </p:nvPr>
        </p:nvSpPr>
        <p:spPr>
          <a:xfrm>
            <a:off x="812725" y="4305375"/>
            <a:ext cx="6936000" cy="5238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104" name="Shape 10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x-none"/>
              <a:t>‹Nº›</a:t>
            </a:fld>
            <a:endParaRPr lang="x-non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lt1"/>
              </a:buClr>
              <a:buSzPct val="100000"/>
              <a:buFont typeface="Montserrat"/>
              <a:buNone/>
              <a:defRPr sz="2800">
                <a:solidFill>
                  <a:schemeClr val="lt1"/>
                </a:solidFill>
                <a:latin typeface="Montserrat"/>
                <a:ea typeface="Montserrat"/>
                <a:cs typeface="Montserrat"/>
                <a:sym typeface="Montserrat"/>
              </a:defRPr>
            </a:lvl1pPr>
            <a:lvl2pPr lvl="1">
              <a:spcBef>
                <a:spcPts val="0"/>
              </a:spcBef>
              <a:buClr>
                <a:schemeClr val="lt1"/>
              </a:buClr>
              <a:buSzPct val="100000"/>
              <a:buFont typeface="Montserrat"/>
              <a:buNone/>
              <a:defRPr sz="2800">
                <a:solidFill>
                  <a:schemeClr val="lt1"/>
                </a:solidFill>
                <a:latin typeface="Montserrat"/>
                <a:ea typeface="Montserrat"/>
                <a:cs typeface="Montserrat"/>
                <a:sym typeface="Montserrat"/>
              </a:defRPr>
            </a:lvl2pPr>
            <a:lvl3pPr lvl="2">
              <a:spcBef>
                <a:spcPts val="0"/>
              </a:spcBef>
              <a:buClr>
                <a:schemeClr val="lt1"/>
              </a:buClr>
              <a:buSzPct val="100000"/>
              <a:buFont typeface="Montserrat"/>
              <a:buNone/>
              <a:defRPr sz="2800">
                <a:solidFill>
                  <a:schemeClr val="lt1"/>
                </a:solidFill>
                <a:latin typeface="Montserrat"/>
                <a:ea typeface="Montserrat"/>
                <a:cs typeface="Montserrat"/>
                <a:sym typeface="Montserrat"/>
              </a:defRPr>
            </a:lvl3pPr>
            <a:lvl4pPr lvl="3">
              <a:spcBef>
                <a:spcPts val="0"/>
              </a:spcBef>
              <a:buClr>
                <a:schemeClr val="lt1"/>
              </a:buClr>
              <a:buSzPct val="100000"/>
              <a:buFont typeface="Montserrat"/>
              <a:buNone/>
              <a:defRPr sz="2800">
                <a:solidFill>
                  <a:schemeClr val="lt1"/>
                </a:solidFill>
                <a:latin typeface="Montserrat"/>
                <a:ea typeface="Montserrat"/>
                <a:cs typeface="Montserrat"/>
                <a:sym typeface="Montserrat"/>
              </a:defRPr>
            </a:lvl4pPr>
            <a:lvl5pPr lvl="4">
              <a:spcBef>
                <a:spcPts val="0"/>
              </a:spcBef>
              <a:buClr>
                <a:schemeClr val="lt1"/>
              </a:buClr>
              <a:buSzPct val="100000"/>
              <a:buFont typeface="Montserrat"/>
              <a:buNone/>
              <a:defRPr sz="2800">
                <a:solidFill>
                  <a:schemeClr val="lt1"/>
                </a:solidFill>
                <a:latin typeface="Montserrat"/>
                <a:ea typeface="Montserrat"/>
                <a:cs typeface="Montserrat"/>
                <a:sym typeface="Montserrat"/>
              </a:defRPr>
            </a:lvl5pPr>
            <a:lvl6pPr lvl="5">
              <a:spcBef>
                <a:spcPts val="0"/>
              </a:spcBef>
              <a:buClr>
                <a:schemeClr val="lt1"/>
              </a:buClr>
              <a:buSzPct val="100000"/>
              <a:buFont typeface="Montserrat"/>
              <a:buNone/>
              <a:defRPr sz="2800">
                <a:solidFill>
                  <a:schemeClr val="lt1"/>
                </a:solidFill>
                <a:latin typeface="Montserrat"/>
                <a:ea typeface="Montserrat"/>
                <a:cs typeface="Montserrat"/>
                <a:sym typeface="Montserrat"/>
              </a:defRPr>
            </a:lvl6pPr>
            <a:lvl7pPr lvl="6">
              <a:spcBef>
                <a:spcPts val="0"/>
              </a:spcBef>
              <a:buClr>
                <a:schemeClr val="lt1"/>
              </a:buClr>
              <a:buSzPct val="100000"/>
              <a:buFont typeface="Montserrat"/>
              <a:buNone/>
              <a:defRPr sz="2800">
                <a:solidFill>
                  <a:schemeClr val="lt1"/>
                </a:solidFill>
                <a:latin typeface="Montserrat"/>
                <a:ea typeface="Montserrat"/>
                <a:cs typeface="Montserrat"/>
                <a:sym typeface="Montserrat"/>
              </a:defRPr>
            </a:lvl7pPr>
            <a:lvl8pPr lvl="7">
              <a:spcBef>
                <a:spcPts val="0"/>
              </a:spcBef>
              <a:buClr>
                <a:schemeClr val="lt1"/>
              </a:buClr>
              <a:buSzPct val="100000"/>
              <a:buFont typeface="Montserrat"/>
              <a:buNone/>
              <a:defRPr sz="2800">
                <a:solidFill>
                  <a:schemeClr val="lt1"/>
                </a:solidFill>
                <a:latin typeface="Montserrat"/>
                <a:ea typeface="Montserrat"/>
                <a:cs typeface="Montserrat"/>
                <a:sym typeface="Montserrat"/>
              </a:defRPr>
            </a:lvl8pPr>
            <a:lvl9pPr lvl="8">
              <a:spcBef>
                <a:spcPts val="0"/>
              </a:spcBef>
              <a:buClr>
                <a:schemeClr val="lt1"/>
              </a:buClr>
              <a:buSzPct val="100000"/>
              <a:buFont typeface="Montserrat"/>
              <a:buNone/>
              <a:defRPr sz="2800">
                <a:solidFill>
                  <a:schemeClr val="lt1"/>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lt1"/>
              </a:buClr>
              <a:buSzPct val="100000"/>
              <a:buFont typeface="Lato"/>
              <a:buChar char="●"/>
              <a:defRPr sz="1300">
                <a:solidFill>
                  <a:schemeClr val="lt1"/>
                </a:solidFill>
                <a:latin typeface="Lato"/>
                <a:ea typeface="Lato"/>
                <a:cs typeface="Lato"/>
                <a:sym typeface="Lato"/>
              </a:defRPr>
            </a:lvl1pPr>
            <a:lvl2pPr lvl="1">
              <a:lnSpc>
                <a:spcPct val="115000"/>
              </a:lnSpc>
              <a:spcBef>
                <a:spcPts val="0"/>
              </a:spcBef>
              <a:spcAft>
                <a:spcPts val="1600"/>
              </a:spcAft>
              <a:buClr>
                <a:schemeClr val="lt1"/>
              </a:buClr>
              <a:buSzPct val="100000"/>
              <a:buFont typeface="Lato"/>
              <a:buChar char="○"/>
              <a:defRPr sz="1100">
                <a:solidFill>
                  <a:schemeClr val="lt1"/>
                </a:solidFill>
                <a:latin typeface="Lato"/>
                <a:ea typeface="Lato"/>
                <a:cs typeface="Lato"/>
                <a:sym typeface="Lato"/>
              </a:defRPr>
            </a:lvl2pPr>
            <a:lvl3pPr lvl="2">
              <a:lnSpc>
                <a:spcPct val="115000"/>
              </a:lnSpc>
              <a:spcBef>
                <a:spcPts val="0"/>
              </a:spcBef>
              <a:spcAft>
                <a:spcPts val="1600"/>
              </a:spcAft>
              <a:buClr>
                <a:schemeClr val="lt1"/>
              </a:buClr>
              <a:buSzPct val="100000"/>
              <a:buFont typeface="Lato"/>
              <a:buChar char="■"/>
              <a:defRPr sz="1100">
                <a:solidFill>
                  <a:schemeClr val="lt1"/>
                </a:solidFill>
                <a:latin typeface="Lato"/>
                <a:ea typeface="Lato"/>
                <a:cs typeface="Lato"/>
                <a:sym typeface="Lato"/>
              </a:defRPr>
            </a:lvl3pPr>
            <a:lvl4pPr lvl="3">
              <a:lnSpc>
                <a:spcPct val="115000"/>
              </a:lnSpc>
              <a:spcBef>
                <a:spcPts val="0"/>
              </a:spcBef>
              <a:spcAft>
                <a:spcPts val="1600"/>
              </a:spcAft>
              <a:buClr>
                <a:schemeClr val="lt1"/>
              </a:buClr>
              <a:buSzPct val="100000"/>
              <a:buFont typeface="Lato"/>
              <a:buChar char="●"/>
              <a:defRPr sz="1100">
                <a:solidFill>
                  <a:schemeClr val="lt1"/>
                </a:solidFill>
                <a:latin typeface="Lato"/>
                <a:ea typeface="Lato"/>
                <a:cs typeface="Lato"/>
                <a:sym typeface="Lato"/>
              </a:defRPr>
            </a:lvl4pPr>
            <a:lvl5pPr lvl="4">
              <a:lnSpc>
                <a:spcPct val="115000"/>
              </a:lnSpc>
              <a:spcBef>
                <a:spcPts val="0"/>
              </a:spcBef>
              <a:spcAft>
                <a:spcPts val="1600"/>
              </a:spcAft>
              <a:buClr>
                <a:schemeClr val="lt1"/>
              </a:buClr>
              <a:buSzPct val="100000"/>
              <a:buFont typeface="Lato"/>
              <a:buChar char="○"/>
              <a:defRPr sz="1100">
                <a:solidFill>
                  <a:schemeClr val="lt1"/>
                </a:solidFill>
                <a:latin typeface="Lato"/>
                <a:ea typeface="Lato"/>
                <a:cs typeface="Lato"/>
                <a:sym typeface="Lato"/>
              </a:defRPr>
            </a:lvl5pPr>
            <a:lvl6pPr lvl="5">
              <a:lnSpc>
                <a:spcPct val="115000"/>
              </a:lnSpc>
              <a:spcBef>
                <a:spcPts val="0"/>
              </a:spcBef>
              <a:spcAft>
                <a:spcPts val="1600"/>
              </a:spcAft>
              <a:buClr>
                <a:schemeClr val="lt1"/>
              </a:buClr>
              <a:buSzPct val="100000"/>
              <a:buFont typeface="Lato"/>
              <a:buChar char="■"/>
              <a:defRPr sz="1100">
                <a:solidFill>
                  <a:schemeClr val="lt1"/>
                </a:solidFill>
                <a:latin typeface="Lato"/>
                <a:ea typeface="Lato"/>
                <a:cs typeface="Lato"/>
                <a:sym typeface="Lato"/>
              </a:defRPr>
            </a:lvl6pPr>
            <a:lvl7pPr lvl="6">
              <a:lnSpc>
                <a:spcPct val="115000"/>
              </a:lnSpc>
              <a:spcBef>
                <a:spcPts val="0"/>
              </a:spcBef>
              <a:spcAft>
                <a:spcPts val="1600"/>
              </a:spcAft>
              <a:buClr>
                <a:schemeClr val="lt1"/>
              </a:buClr>
              <a:buSzPct val="100000"/>
              <a:buFont typeface="Lato"/>
              <a:buChar char="●"/>
              <a:defRPr sz="1100">
                <a:solidFill>
                  <a:schemeClr val="lt1"/>
                </a:solidFill>
                <a:latin typeface="Lato"/>
                <a:ea typeface="Lato"/>
                <a:cs typeface="Lato"/>
                <a:sym typeface="Lato"/>
              </a:defRPr>
            </a:lvl7pPr>
            <a:lvl8pPr lvl="7">
              <a:lnSpc>
                <a:spcPct val="115000"/>
              </a:lnSpc>
              <a:spcBef>
                <a:spcPts val="0"/>
              </a:spcBef>
              <a:spcAft>
                <a:spcPts val="1600"/>
              </a:spcAft>
              <a:buClr>
                <a:schemeClr val="lt1"/>
              </a:buClr>
              <a:buSzPct val="100000"/>
              <a:buFont typeface="Lato"/>
              <a:buChar char="○"/>
              <a:defRPr sz="1100">
                <a:solidFill>
                  <a:schemeClr val="lt1"/>
                </a:solidFill>
                <a:latin typeface="Lato"/>
                <a:ea typeface="Lato"/>
                <a:cs typeface="Lato"/>
                <a:sym typeface="Lato"/>
              </a:defRPr>
            </a:lvl8pPr>
            <a:lvl9pPr lvl="8">
              <a:lnSpc>
                <a:spcPct val="115000"/>
              </a:lnSpc>
              <a:spcBef>
                <a:spcPts val="0"/>
              </a:spcBef>
              <a:spcAft>
                <a:spcPts val="1600"/>
              </a:spcAft>
              <a:buClr>
                <a:schemeClr val="lt1"/>
              </a:buClr>
              <a:buSzPct val="100000"/>
              <a:buFont typeface="Lato"/>
              <a:buChar char="■"/>
              <a:defRPr sz="1100">
                <a:solidFill>
                  <a:schemeClr val="lt1"/>
                </a:solidFill>
                <a:latin typeface="Lato"/>
                <a:ea typeface="Lato"/>
                <a:cs typeface="Lato"/>
                <a:sym typeface="La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x-none" sz="1000">
                <a:solidFill>
                  <a:schemeClr val="lt1"/>
                </a:solidFill>
                <a:latin typeface="Lato"/>
                <a:ea typeface="Lato"/>
                <a:cs typeface="Lato"/>
                <a:sym typeface="Lato"/>
              </a:rPr>
              <a:t>‹Nº›</a:t>
            </a:fld>
            <a:endParaRPr lang="x-none" sz="1000">
              <a:solidFill>
                <a:schemeClr val="l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12175" y="1265300"/>
            <a:ext cx="5017500" cy="1925400"/>
          </a:xfrm>
          <a:prstGeom prst="rect">
            <a:avLst/>
          </a:prstGeom>
        </p:spPr>
        <p:txBody>
          <a:bodyPr wrap="square" lIns="91425" tIns="91425" rIns="91425" bIns="91425" anchor="t" anchorCtr="0">
            <a:noAutofit/>
          </a:bodyPr>
          <a:lstStyle/>
          <a:p>
            <a:pPr lvl="0">
              <a:spcBef>
                <a:spcPts val="0"/>
              </a:spcBef>
              <a:buNone/>
            </a:pPr>
            <a:r>
              <a:rPr lang="x-none" sz="6000">
                <a:latin typeface="Pinyon Script"/>
                <a:ea typeface="Pinyon Script"/>
                <a:cs typeface="Pinyon Script"/>
                <a:sym typeface="Pinyon Script"/>
              </a:rPr>
              <a:t>Vegetación </a:t>
            </a:r>
          </a:p>
          <a:p>
            <a:pPr lvl="0" rtl="0">
              <a:spcBef>
                <a:spcPts val="0"/>
              </a:spcBef>
              <a:buNone/>
            </a:pPr>
            <a:r>
              <a:rPr lang="x-none" sz="6000">
                <a:latin typeface="Pinyon Script"/>
                <a:ea typeface="Pinyon Script"/>
                <a:cs typeface="Pinyon Script"/>
                <a:sym typeface="Pinyon Script"/>
              </a:rPr>
              <a:t>de Canarias</a:t>
            </a:r>
          </a:p>
          <a:p>
            <a:pPr lvl="0" algn="l">
              <a:spcBef>
                <a:spcPts val="0"/>
              </a:spcBef>
              <a:buNone/>
            </a:pPr>
            <a:endParaRPr>
              <a:latin typeface="Permanent Marker"/>
              <a:ea typeface="Permanent Marker"/>
              <a:cs typeface="Permanent Marker"/>
              <a:sym typeface="Permanent Marker"/>
            </a:endParaRPr>
          </a:p>
        </p:txBody>
      </p:sp>
      <p:sp>
        <p:nvSpPr>
          <p:cNvPr id="135" name="Shape 135"/>
          <p:cNvSpPr txBox="1"/>
          <p:nvPr/>
        </p:nvSpPr>
        <p:spPr>
          <a:xfrm>
            <a:off x="855575" y="4402675"/>
            <a:ext cx="7236900" cy="445500"/>
          </a:xfrm>
          <a:prstGeom prst="rect">
            <a:avLst/>
          </a:prstGeom>
          <a:noFill/>
          <a:ln>
            <a:noFill/>
          </a:ln>
        </p:spPr>
        <p:txBody>
          <a:bodyPr wrap="square" lIns="91425" tIns="91425" rIns="91425" bIns="91425" anchor="t" anchorCtr="0">
            <a:noAutofit/>
          </a:bodyPr>
          <a:lstStyle/>
          <a:p>
            <a:pPr lvl="0">
              <a:spcBef>
                <a:spcPts val="0"/>
              </a:spcBef>
              <a:buNone/>
            </a:pPr>
            <a:r>
              <a:rPr lang="x-none">
                <a:solidFill>
                  <a:srgbClr val="FFFFFF"/>
                </a:solidFill>
                <a:latin typeface="Comic Sans MS"/>
                <a:ea typeface="Comic Sans MS"/>
                <a:cs typeface="Comic Sans MS"/>
                <a:sym typeface="Comic Sans MS"/>
              </a:rPr>
              <a:t>Domingo M. Yanes Hernández. IES San Juan de la Rambla, 4.º ESO B. Curso 2017-18.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1297500" y="393750"/>
            <a:ext cx="7038900" cy="9141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None/>
            </a:pPr>
            <a:r>
              <a:rPr lang="x-none" sz="1100">
                <a:solidFill>
                  <a:srgbClr val="F3F3F3"/>
                </a:solidFill>
                <a:latin typeface="Comic Sans MS"/>
                <a:ea typeface="Comic Sans MS"/>
                <a:cs typeface="Comic Sans MS"/>
                <a:sym typeface="Comic Sans MS"/>
              </a:rPr>
              <a:t> </a:t>
            </a:r>
            <a:r>
              <a:rPr lang="x-none" sz="3600">
                <a:solidFill>
                  <a:srgbClr val="F3F3F3"/>
                </a:solidFill>
                <a:latin typeface="Comic Sans MS"/>
                <a:ea typeface="Comic Sans MS"/>
                <a:cs typeface="Comic Sans MS"/>
                <a:sym typeface="Comic Sans MS"/>
              </a:rPr>
              <a:t> </a:t>
            </a:r>
            <a:r>
              <a:rPr lang="x-none" sz="3600">
                <a:solidFill>
                  <a:srgbClr val="F3F3F3"/>
                </a:solidFill>
                <a:latin typeface="Pinyon Script"/>
                <a:ea typeface="Pinyon Script"/>
                <a:cs typeface="Pinyon Script"/>
                <a:sym typeface="Pinyon Script"/>
              </a:rPr>
              <a:t>6 Fayal-Brezal</a:t>
            </a:r>
          </a:p>
          <a:p>
            <a:pPr lvl="0">
              <a:spcBef>
                <a:spcPts val="0"/>
              </a:spcBef>
              <a:buNone/>
            </a:pPr>
            <a:endParaRPr/>
          </a:p>
        </p:txBody>
      </p:sp>
      <p:pic>
        <p:nvPicPr>
          <p:cNvPr id="212" name="Shape 212" descr="Imagen relacionada"/>
          <p:cNvPicPr preferRelativeResize="0"/>
          <p:nvPr/>
        </p:nvPicPr>
        <p:blipFill>
          <a:blip r:embed="rId3">
            <a:alphaModFix/>
          </a:blip>
          <a:stretch>
            <a:fillRect/>
          </a:stretch>
        </p:blipFill>
        <p:spPr>
          <a:xfrm>
            <a:off x="5053275" y="2740300"/>
            <a:ext cx="3330325" cy="2059275"/>
          </a:xfrm>
          <a:prstGeom prst="rect">
            <a:avLst/>
          </a:prstGeom>
          <a:noFill/>
          <a:ln>
            <a:noFill/>
          </a:ln>
        </p:spPr>
      </p:pic>
      <p:pic>
        <p:nvPicPr>
          <p:cNvPr id="213" name="Shape 213" descr="Resultado de imagen para imagenes del fayal brezal de canarias"/>
          <p:cNvPicPr preferRelativeResize="0"/>
          <p:nvPr/>
        </p:nvPicPr>
        <p:blipFill>
          <a:blip r:embed="rId4">
            <a:alphaModFix/>
          </a:blip>
          <a:stretch>
            <a:fillRect/>
          </a:stretch>
        </p:blipFill>
        <p:spPr>
          <a:xfrm>
            <a:off x="1297500" y="2740300"/>
            <a:ext cx="3273784" cy="2034600"/>
          </a:xfrm>
          <a:prstGeom prst="rect">
            <a:avLst/>
          </a:prstGeom>
          <a:noFill/>
          <a:ln>
            <a:noFill/>
          </a:ln>
        </p:spPr>
      </p:pic>
      <p:sp>
        <p:nvSpPr>
          <p:cNvPr id="3" name="2 CuadroTexto"/>
          <p:cNvSpPr txBox="1"/>
          <p:nvPr/>
        </p:nvSpPr>
        <p:spPr>
          <a:xfrm>
            <a:off x="1297500" y="1419622"/>
            <a:ext cx="7162932" cy="954107"/>
          </a:xfrm>
          <a:prstGeom prst="rect">
            <a:avLst/>
          </a:prstGeom>
          <a:noFill/>
        </p:spPr>
        <p:txBody>
          <a:bodyPr wrap="square" rtlCol="0">
            <a:spAutoFit/>
          </a:bodyPr>
          <a:lstStyle/>
          <a:p>
            <a:r>
              <a:rPr lang="es-ES" dirty="0">
                <a:solidFill>
                  <a:schemeClr val="bg1"/>
                </a:solidFill>
                <a:latin typeface="Comic Sans MS" panose="030F0702030302020204" pitchFamily="66" charset="0"/>
              </a:rPr>
              <a:t>El </a:t>
            </a:r>
            <a:r>
              <a:rPr lang="es-ES" dirty="0" err="1">
                <a:solidFill>
                  <a:schemeClr val="bg1"/>
                </a:solidFill>
                <a:latin typeface="Comic Sans MS" panose="030F0702030302020204" pitchFamily="66" charset="0"/>
              </a:rPr>
              <a:t>fayal</a:t>
            </a:r>
            <a:r>
              <a:rPr lang="es-ES" dirty="0">
                <a:solidFill>
                  <a:schemeClr val="bg1"/>
                </a:solidFill>
                <a:latin typeface="Comic Sans MS" panose="030F0702030302020204" pitchFamily="66" charset="0"/>
              </a:rPr>
              <a:t>-brezal es una formación boscosa propia del bosque húmedo o </a:t>
            </a:r>
            <a:r>
              <a:rPr lang="es-ES" dirty="0" err="1">
                <a:solidFill>
                  <a:schemeClr val="bg1"/>
                </a:solidFill>
                <a:latin typeface="Comic Sans MS" panose="030F0702030302020204" pitchFamily="66" charset="0"/>
              </a:rPr>
              <a:t>monteverde</a:t>
            </a:r>
            <a:r>
              <a:rPr lang="es-ES" dirty="0">
                <a:solidFill>
                  <a:schemeClr val="bg1"/>
                </a:solidFill>
                <a:latin typeface="Comic Sans MS" panose="030F0702030302020204" pitchFamily="66" charset="0"/>
              </a:rPr>
              <a:t> en las islas Canarias. Sus principales componentes son la faya  y el brezo </a:t>
            </a:r>
            <a:r>
              <a:rPr lang="es-ES" dirty="0" smtClean="0">
                <a:solidFill>
                  <a:schemeClr val="bg1"/>
                </a:solidFill>
                <a:latin typeface="Comic Sans MS" panose="030F0702030302020204" pitchFamily="66" charset="0"/>
              </a:rPr>
              <a:t>arbóreo, </a:t>
            </a:r>
            <a:r>
              <a:rPr lang="es-ES" dirty="0">
                <a:solidFill>
                  <a:schemeClr val="bg1"/>
                </a:solidFill>
                <a:latin typeface="Comic Sans MS" panose="030F0702030302020204" pitchFamily="66" charset="0"/>
              </a:rPr>
              <a:t>ambas especies se adaptan mejor a la altitud  y sirven de protección a especies más exigentes y de cubierta a comunidades degradadas.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1297500" y="393750"/>
            <a:ext cx="7038900" cy="711300"/>
          </a:xfrm>
          <a:prstGeom prst="rect">
            <a:avLst/>
          </a:prstGeom>
        </p:spPr>
        <p:txBody>
          <a:bodyPr wrap="square" lIns="91425" tIns="91425" rIns="91425" bIns="91425" anchor="t" anchorCtr="0">
            <a:noAutofit/>
          </a:bodyPr>
          <a:lstStyle/>
          <a:p>
            <a:pPr lvl="0" algn="ctr" rtl="0">
              <a:lnSpc>
                <a:spcPct val="115000"/>
              </a:lnSpc>
              <a:spcBef>
                <a:spcPts val="0"/>
              </a:spcBef>
              <a:spcAft>
                <a:spcPts val="1600"/>
              </a:spcAft>
              <a:buNone/>
            </a:pPr>
            <a:r>
              <a:rPr lang="x-none" sz="3600">
                <a:solidFill>
                  <a:srgbClr val="F3F3F3"/>
                </a:solidFill>
                <a:latin typeface="Pinyon Script"/>
                <a:ea typeface="Pinyon Script"/>
                <a:cs typeface="Pinyon Script"/>
                <a:sym typeface="Pinyon Script"/>
              </a:rPr>
              <a:t>7. Pinar</a:t>
            </a:r>
          </a:p>
          <a:p>
            <a:r>
              <a:rPr lang="es-ES" sz="1300" dirty="0" smtClean="0">
                <a:latin typeface="Comic Sans MS" panose="030F0702030302020204" pitchFamily="66" charset="0"/>
              </a:rPr>
              <a:t/>
            </a:r>
            <a:br>
              <a:rPr lang="es-ES" sz="1300" dirty="0" smtClean="0">
                <a:latin typeface="Comic Sans MS" panose="030F0702030302020204" pitchFamily="66" charset="0"/>
              </a:rPr>
            </a:br>
            <a:r>
              <a:rPr lang="es-ES" sz="1300" dirty="0" smtClean="0">
                <a:latin typeface="Comic Sans MS" panose="030F0702030302020204" pitchFamily="66" charset="0"/>
              </a:rPr>
              <a:t>El </a:t>
            </a:r>
            <a:r>
              <a:rPr lang="es-ES" sz="1300" dirty="0">
                <a:latin typeface="Comic Sans MS" panose="030F0702030302020204" pitchFamily="66" charset="0"/>
              </a:rPr>
              <a:t>pinar es una formación boscosa donde predomina el pino canario, que se sitúa por encima del </a:t>
            </a:r>
            <a:r>
              <a:rPr lang="es-ES" sz="1300" dirty="0" err="1">
                <a:latin typeface="Comic Sans MS" panose="030F0702030302020204" pitchFamily="66" charset="0"/>
              </a:rPr>
              <a:t>fayal</a:t>
            </a:r>
            <a:r>
              <a:rPr lang="es-ES" sz="1300" dirty="0">
                <a:latin typeface="Comic Sans MS" panose="030F0702030302020204" pitchFamily="66" charset="0"/>
              </a:rPr>
              <a:t>-brezal en las vertientes de barlovento y del bosque termófilo y el matorral costero en sotavento, y llega hasta los 2.000 m de altura aproximadamente. El pinar es capaz de soportar grandes contrastes térmicos anuales y </a:t>
            </a:r>
            <a:r>
              <a:rPr lang="es-ES" sz="1300" dirty="0" smtClean="0">
                <a:latin typeface="Comic Sans MS" panose="030F0702030302020204" pitchFamily="66" charset="0"/>
              </a:rPr>
              <a:t>estacionales.</a:t>
            </a:r>
            <a:endParaRPr sz="1300" dirty="0">
              <a:latin typeface="Comic Sans MS" panose="030F0702030302020204" pitchFamily="66" charset="0"/>
            </a:endParaRPr>
          </a:p>
        </p:txBody>
      </p:sp>
      <p:pic>
        <p:nvPicPr>
          <p:cNvPr id="220" name="Shape 220" descr="Resultado de imagen para pinar de canarias"/>
          <p:cNvPicPr preferRelativeResize="0"/>
          <p:nvPr/>
        </p:nvPicPr>
        <p:blipFill>
          <a:blip r:embed="rId3">
            <a:alphaModFix/>
          </a:blip>
          <a:stretch>
            <a:fillRect/>
          </a:stretch>
        </p:blipFill>
        <p:spPr>
          <a:xfrm>
            <a:off x="1297500" y="2777548"/>
            <a:ext cx="7038899" cy="194682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1297500" y="393750"/>
            <a:ext cx="7038900" cy="765000"/>
          </a:xfrm>
          <a:prstGeom prst="rect">
            <a:avLst/>
          </a:prstGeom>
        </p:spPr>
        <p:txBody>
          <a:bodyPr wrap="square" lIns="91425" tIns="91425" rIns="91425" bIns="91425" anchor="t" anchorCtr="0">
            <a:noAutofit/>
          </a:bodyPr>
          <a:lstStyle/>
          <a:p>
            <a:pPr lvl="0" algn="ctr" rtl="0">
              <a:lnSpc>
                <a:spcPct val="115000"/>
              </a:lnSpc>
              <a:spcBef>
                <a:spcPts val="0"/>
              </a:spcBef>
              <a:spcAft>
                <a:spcPts val="1600"/>
              </a:spcAft>
              <a:buNone/>
            </a:pPr>
            <a:r>
              <a:rPr lang="x-none" sz="3600">
                <a:solidFill>
                  <a:srgbClr val="F3F3F3"/>
                </a:solidFill>
                <a:latin typeface="Pinyon Script"/>
                <a:ea typeface="Pinyon Script"/>
                <a:cs typeface="Pinyon Script"/>
                <a:sym typeface="Pinyon Script"/>
              </a:rPr>
              <a:t>8. Matorral de cumbre</a:t>
            </a:r>
          </a:p>
          <a:p>
            <a:pPr lvl="0">
              <a:spcBef>
                <a:spcPts val="0"/>
              </a:spcBef>
              <a:buNone/>
            </a:pPr>
            <a:endParaRPr dirty="0"/>
          </a:p>
        </p:txBody>
      </p:sp>
      <p:pic>
        <p:nvPicPr>
          <p:cNvPr id="227" name="Shape 227" descr="Resultado de imagen para matorral de cumbre"/>
          <p:cNvPicPr preferRelativeResize="0"/>
          <p:nvPr/>
        </p:nvPicPr>
        <p:blipFill>
          <a:blip r:embed="rId3">
            <a:alphaModFix/>
          </a:blip>
          <a:stretch>
            <a:fillRect/>
          </a:stretch>
        </p:blipFill>
        <p:spPr>
          <a:xfrm>
            <a:off x="1218525" y="2522650"/>
            <a:ext cx="3796624" cy="2258625"/>
          </a:xfrm>
          <a:prstGeom prst="rect">
            <a:avLst/>
          </a:prstGeom>
          <a:noFill/>
          <a:ln>
            <a:noFill/>
          </a:ln>
        </p:spPr>
      </p:pic>
      <p:pic>
        <p:nvPicPr>
          <p:cNvPr id="228" name="Shape 228" descr="Imagen relacionada"/>
          <p:cNvPicPr preferRelativeResize="0"/>
          <p:nvPr/>
        </p:nvPicPr>
        <p:blipFill>
          <a:blip r:embed="rId4">
            <a:alphaModFix/>
          </a:blip>
          <a:stretch>
            <a:fillRect/>
          </a:stretch>
        </p:blipFill>
        <p:spPr>
          <a:xfrm>
            <a:off x="5295850" y="2522650"/>
            <a:ext cx="2844075" cy="2199400"/>
          </a:xfrm>
          <a:prstGeom prst="rect">
            <a:avLst/>
          </a:prstGeom>
          <a:noFill/>
          <a:ln>
            <a:noFill/>
          </a:ln>
        </p:spPr>
      </p:pic>
      <p:sp>
        <p:nvSpPr>
          <p:cNvPr id="2" name="1 CuadroTexto"/>
          <p:cNvSpPr txBox="1"/>
          <p:nvPr/>
        </p:nvSpPr>
        <p:spPr>
          <a:xfrm>
            <a:off x="1228178" y="1419622"/>
            <a:ext cx="6984776" cy="954107"/>
          </a:xfrm>
          <a:prstGeom prst="rect">
            <a:avLst/>
          </a:prstGeom>
          <a:noFill/>
        </p:spPr>
        <p:txBody>
          <a:bodyPr wrap="square" rtlCol="0">
            <a:spAutoFit/>
          </a:bodyPr>
          <a:lstStyle/>
          <a:p>
            <a:r>
              <a:rPr lang="es-ES" dirty="0">
                <a:solidFill>
                  <a:schemeClr val="bg1"/>
                </a:solidFill>
                <a:latin typeface="Comic Sans MS" panose="030F0702030302020204" pitchFamily="66" charset="0"/>
              </a:rPr>
              <a:t>El matorral de cumbre o de alta montaña está representado en Canarias exclusivamente en las islas que se elevan a más de 2.000 m de altitud, como La Palma y Tenerife. Las especies más representativas son la retama canaria y el codeso.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1297500" y="205075"/>
            <a:ext cx="7038900" cy="713100"/>
          </a:xfrm>
          <a:prstGeom prst="rect">
            <a:avLst/>
          </a:prstGeom>
        </p:spPr>
        <p:txBody>
          <a:bodyPr wrap="square" lIns="91425" tIns="91425" rIns="91425" bIns="91425" anchor="t" anchorCtr="0">
            <a:noAutofit/>
          </a:bodyPr>
          <a:lstStyle/>
          <a:p>
            <a:pPr lvl="0" algn="ctr" rtl="0">
              <a:lnSpc>
                <a:spcPct val="115000"/>
              </a:lnSpc>
              <a:spcBef>
                <a:spcPts val="0"/>
              </a:spcBef>
              <a:spcAft>
                <a:spcPts val="1600"/>
              </a:spcAft>
              <a:buNone/>
            </a:pPr>
            <a:r>
              <a:rPr lang="x-none" sz="3600">
                <a:solidFill>
                  <a:srgbClr val="F3F3F3"/>
                </a:solidFill>
                <a:latin typeface="Pinyon Script"/>
                <a:ea typeface="Pinyon Script"/>
                <a:cs typeface="Pinyon Script"/>
                <a:sym typeface="Pinyon Script"/>
              </a:rPr>
              <a:t>9. Endemismos de montaña</a:t>
            </a:r>
          </a:p>
          <a:p>
            <a:pPr lvl="0">
              <a:spcBef>
                <a:spcPts val="0"/>
              </a:spcBef>
              <a:buNone/>
            </a:pPr>
            <a:endParaRPr/>
          </a:p>
        </p:txBody>
      </p:sp>
      <p:sp>
        <p:nvSpPr>
          <p:cNvPr id="234" name="Shape 234"/>
          <p:cNvSpPr txBox="1"/>
          <p:nvPr/>
        </p:nvSpPr>
        <p:spPr>
          <a:xfrm>
            <a:off x="5017625" y="1080575"/>
            <a:ext cx="2718300" cy="1450500"/>
          </a:xfrm>
          <a:prstGeom prst="rect">
            <a:avLst/>
          </a:prstGeom>
          <a:noFill/>
          <a:ln>
            <a:noFill/>
          </a:ln>
        </p:spPr>
        <p:txBody>
          <a:bodyPr wrap="square" lIns="91425" tIns="91425" rIns="91425" bIns="91425" anchor="ctr" anchorCtr="0">
            <a:noAutofit/>
          </a:bodyPr>
          <a:lstStyle/>
          <a:p>
            <a:pPr lvl="0" rtl="0">
              <a:spcBef>
                <a:spcPts val="0"/>
              </a:spcBef>
              <a:buNone/>
            </a:pPr>
            <a:r>
              <a:rPr lang="x-none" sz="1300">
                <a:solidFill>
                  <a:srgbClr val="F3F3F3"/>
                </a:solidFill>
                <a:latin typeface="Comic Sans MS"/>
                <a:ea typeface="Comic Sans MS"/>
                <a:cs typeface="Comic Sans MS"/>
                <a:sym typeface="Comic Sans MS"/>
              </a:rPr>
              <a:t>El tajinaste rojo es un endemismo que puede llegar a alcanzar unos dos metros de altura y que protagoniza numerosas fotografías y postales, especialmente durante la primavera.</a:t>
            </a:r>
          </a:p>
        </p:txBody>
      </p:sp>
      <p:pic>
        <p:nvPicPr>
          <p:cNvPr id="235" name="Shape 235" descr="Resultado de imagen para definicion de tajinastes"/>
          <p:cNvPicPr preferRelativeResize="0"/>
          <p:nvPr/>
        </p:nvPicPr>
        <p:blipFill rotWithShape="1">
          <a:blip r:embed="rId3">
            <a:alphaModFix/>
          </a:blip>
          <a:srcRect l="17321"/>
          <a:stretch/>
        </p:blipFill>
        <p:spPr>
          <a:xfrm>
            <a:off x="5017625" y="2693468"/>
            <a:ext cx="2650126" cy="2128207"/>
          </a:xfrm>
          <a:prstGeom prst="rect">
            <a:avLst/>
          </a:prstGeom>
          <a:noFill/>
          <a:ln>
            <a:noFill/>
          </a:ln>
        </p:spPr>
      </p:pic>
      <p:pic>
        <p:nvPicPr>
          <p:cNvPr id="236" name="Shape 236"/>
          <p:cNvPicPr preferRelativeResize="0"/>
          <p:nvPr/>
        </p:nvPicPr>
        <p:blipFill>
          <a:blip r:embed="rId4">
            <a:alphaModFix/>
          </a:blip>
          <a:stretch>
            <a:fillRect/>
          </a:stretch>
        </p:blipFill>
        <p:spPr>
          <a:xfrm>
            <a:off x="1118175" y="1080575"/>
            <a:ext cx="2794376" cy="1816350"/>
          </a:xfrm>
          <a:prstGeom prst="rect">
            <a:avLst/>
          </a:prstGeom>
          <a:noFill/>
          <a:ln>
            <a:noFill/>
          </a:ln>
        </p:spPr>
      </p:pic>
      <p:sp>
        <p:nvSpPr>
          <p:cNvPr id="237" name="Shape 237"/>
          <p:cNvSpPr txBox="1"/>
          <p:nvPr/>
        </p:nvSpPr>
        <p:spPr>
          <a:xfrm>
            <a:off x="1118113" y="3101475"/>
            <a:ext cx="2794500" cy="1720200"/>
          </a:xfrm>
          <a:prstGeom prst="rect">
            <a:avLst/>
          </a:prstGeom>
          <a:noFill/>
          <a:ln>
            <a:noFill/>
          </a:ln>
        </p:spPr>
        <p:txBody>
          <a:bodyPr wrap="square" lIns="91425" tIns="91425" rIns="91425" bIns="91425" anchor="t" anchorCtr="0">
            <a:noAutofit/>
          </a:bodyPr>
          <a:lstStyle/>
          <a:p>
            <a:pPr lvl="0" rtl="0">
              <a:spcBef>
                <a:spcPts val="0"/>
              </a:spcBef>
              <a:buNone/>
            </a:pPr>
            <a:r>
              <a:rPr lang="x-none" sz="1300">
                <a:solidFill>
                  <a:schemeClr val="lt1"/>
                </a:solidFill>
                <a:latin typeface="Comic Sans MS"/>
                <a:ea typeface="Comic Sans MS"/>
                <a:cs typeface="Comic Sans MS"/>
                <a:sym typeface="Comic Sans MS"/>
              </a:rPr>
              <a:t>La v</a:t>
            </a:r>
            <a:r>
              <a:rPr lang="x-none" sz="1300">
                <a:solidFill>
                  <a:srgbClr val="F3F3F3"/>
                </a:solidFill>
                <a:latin typeface="Comic Sans MS"/>
                <a:ea typeface="Comic Sans MS"/>
                <a:cs typeface="Comic Sans MS"/>
                <a:sym typeface="Comic Sans MS"/>
              </a:rPr>
              <a:t>ioleta del Teide es  endémica de las zonas más altas del Parque Nacional de las Cañadas del Teide, por eso se le conoce por este nombre. Se encuentra en situación de vulnerabilidad y bajo un plan de recuperación y protección.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1297500" y="393750"/>
            <a:ext cx="7038900" cy="729300"/>
          </a:xfrm>
          <a:prstGeom prst="rect">
            <a:avLst/>
          </a:prstGeom>
        </p:spPr>
        <p:txBody>
          <a:bodyPr wrap="square" lIns="91425" tIns="91425" rIns="91425" bIns="91425" anchor="t" anchorCtr="0">
            <a:noAutofit/>
          </a:bodyPr>
          <a:lstStyle/>
          <a:p>
            <a:pPr lvl="0" algn="ctr" rtl="0">
              <a:lnSpc>
                <a:spcPct val="115000"/>
              </a:lnSpc>
              <a:spcBef>
                <a:spcPts val="0"/>
              </a:spcBef>
              <a:spcAft>
                <a:spcPts val="1600"/>
              </a:spcAft>
              <a:buNone/>
            </a:pPr>
            <a:r>
              <a:rPr lang="x-none" sz="3600">
                <a:solidFill>
                  <a:srgbClr val="F3F3F3"/>
                </a:solidFill>
                <a:latin typeface="Pinyon Script"/>
                <a:ea typeface="Pinyon Script"/>
                <a:cs typeface="Pinyon Script"/>
                <a:sym typeface="Pinyon Script"/>
              </a:rPr>
              <a:t>10. Plantas invasoras</a:t>
            </a:r>
          </a:p>
          <a:p>
            <a:pPr lvl="0" algn="ctr">
              <a:spcBef>
                <a:spcPts val="0"/>
              </a:spcBef>
              <a:buNone/>
            </a:pPr>
            <a:endParaRPr/>
          </a:p>
        </p:txBody>
      </p:sp>
      <p:pic>
        <p:nvPicPr>
          <p:cNvPr id="244" name="Shape 244" descr="Imagen relacionada"/>
          <p:cNvPicPr preferRelativeResize="0"/>
          <p:nvPr/>
        </p:nvPicPr>
        <p:blipFill>
          <a:blip r:embed="rId3">
            <a:alphaModFix/>
          </a:blip>
          <a:stretch>
            <a:fillRect/>
          </a:stretch>
        </p:blipFill>
        <p:spPr>
          <a:xfrm>
            <a:off x="4723900" y="3250450"/>
            <a:ext cx="2082998" cy="1562200"/>
          </a:xfrm>
          <a:prstGeom prst="rect">
            <a:avLst/>
          </a:prstGeom>
          <a:noFill/>
          <a:ln>
            <a:noFill/>
          </a:ln>
        </p:spPr>
      </p:pic>
      <p:pic>
        <p:nvPicPr>
          <p:cNvPr id="245" name="Shape 245" descr="Resultado de imagen para imagenes de rabo de gato"/>
          <p:cNvPicPr preferRelativeResize="0"/>
          <p:nvPr/>
        </p:nvPicPr>
        <p:blipFill>
          <a:blip r:embed="rId4">
            <a:alphaModFix/>
          </a:blip>
          <a:stretch>
            <a:fillRect/>
          </a:stretch>
        </p:blipFill>
        <p:spPr>
          <a:xfrm>
            <a:off x="4723425" y="1567550"/>
            <a:ext cx="2083959" cy="1562200"/>
          </a:xfrm>
          <a:prstGeom prst="rect">
            <a:avLst/>
          </a:prstGeom>
          <a:noFill/>
          <a:ln>
            <a:noFill/>
          </a:ln>
        </p:spPr>
      </p:pic>
      <p:sp>
        <p:nvSpPr>
          <p:cNvPr id="246" name="Shape 246"/>
          <p:cNvSpPr txBox="1"/>
          <p:nvPr/>
        </p:nvSpPr>
        <p:spPr>
          <a:xfrm>
            <a:off x="7013975" y="2170450"/>
            <a:ext cx="1033800" cy="356400"/>
          </a:xfrm>
          <a:prstGeom prst="rect">
            <a:avLst/>
          </a:prstGeom>
          <a:noFill/>
          <a:ln>
            <a:noFill/>
          </a:ln>
        </p:spPr>
        <p:txBody>
          <a:bodyPr wrap="square" lIns="91425" tIns="91425" rIns="91425" bIns="91425" anchor="ctr" anchorCtr="0">
            <a:noAutofit/>
          </a:bodyPr>
          <a:lstStyle/>
          <a:p>
            <a:pPr lvl="0" rtl="0">
              <a:lnSpc>
                <a:spcPct val="100000"/>
              </a:lnSpc>
              <a:spcBef>
                <a:spcPts val="0"/>
              </a:spcBef>
              <a:spcAft>
                <a:spcPts val="0"/>
              </a:spcAft>
              <a:buNone/>
            </a:pPr>
            <a:r>
              <a:rPr lang="x-none" sz="1800">
                <a:solidFill>
                  <a:srgbClr val="F3F3F3"/>
                </a:solidFill>
                <a:latin typeface="Pinyon Script"/>
                <a:ea typeface="Pinyon Script"/>
                <a:cs typeface="Pinyon Script"/>
                <a:sym typeface="Pinyon Script"/>
              </a:rPr>
              <a:t>rabogato</a:t>
            </a:r>
          </a:p>
        </p:txBody>
      </p:sp>
      <p:sp>
        <p:nvSpPr>
          <p:cNvPr id="247" name="Shape 247"/>
          <p:cNvSpPr txBox="1"/>
          <p:nvPr/>
        </p:nvSpPr>
        <p:spPr>
          <a:xfrm>
            <a:off x="7192175" y="3853350"/>
            <a:ext cx="855600" cy="356400"/>
          </a:xfrm>
          <a:prstGeom prst="rect">
            <a:avLst/>
          </a:prstGeom>
          <a:noFill/>
          <a:ln>
            <a:noFill/>
          </a:ln>
        </p:spPr>
        <p:txBody>
          <a:bodyPr wrap="square" lIns="91425" tIns="91425" rIns="91425" bIns="91425" anchor="t" anchorCtr="0">
            <a:noAutofit/>
          </a:bodyPr>
          <a:lstStyle/>
          <a:p>
            <a:pPr lvl="0">
              <a:spcBef>
                <a:spcPts val="0"/>
              </a:spcBef>
              <a:buNone/>
            </a:pPr>
            <a:r>
              <a:rPr lang="x-none" sz="1800">
                <a:solidFill>
                  <a:srgbClr val="FFFFFF"/>
                </a:solidFill>
                <a:latin typeface="Pinyon Script"/>
                <a:ea typeface="Pinyon Script"/>
                <a:cs typeface="Pinyon Script"/>
                <a:sym typeface="Pinyon Script"/>
              </a:rPr>
              <a:t>tunera</a:t>
            </a:r>
          </a:p>
        </p:txBody>
      </p:sp>
      <p:sp>
        <p:nvSpPr>
          <p:cNvPr id="2" name="1 CuadroTexto"/>
          <p:cNvSpPr txBox="1"/>
          <p:nvPr/>
        </p:nvSpPr>
        <p:spPr>
          <a:xfrm>
            <a:off x="1115616" y="1567550"/>
            <a:ext cx="3384376" cy="3108543"/>
          </a:xfrm>
          <a:prstGeom prst="rect">
            <a:avLst/>
          </a:prstGeom>
          <a:noFill/>
        </p:spPr>
        <p:txBody>
          <a:bodyPr wrap="square" rtlCol="0">
            <a:spAutoFit/>
          </a:bodyPr>
          <a:lstStyle/>
          <a:p>
            <a:pPr marL="285750" indent="-285750">
              <a:buFont typeface="Arial" panose="020B0604020202020204" pitchFamily="34" charset="0"/>
              <a:buChar char="•"/>
            </a:pPr>
            <a:r>
              <a:rPr lang="es-ES" dirty="0">
                <a:solidFill>
                  <a:schemeClr val="bg1"/>
                </a:solidFill>
                <a:latin typeface="Comic Sans MS" panose="030F0702030302020204" pitchFamily="66" charset="0"/>
              </a:rPr>
              <a:t>Son muy numerosas y muchas de ellas son competidoras agresivas de la flora local.</a:t>
            </a:r>
          </a:p>
          <a:p>
            <a:pPr marL="285750" indent="-285750">
              <a:buFont typeface="Arial" panose="020B0604020202020204" pitchFamily="34" charset="0"/>
              <a:buChar char="•"/>
            </a:pPr>
            <a:r>
              <a:rPr lang="es-ES" dirty="0">
                <a:solidFill>
                  <a:schemeClr val="bg1"/>
                </a:solidFill>
                <a:latin typeface="Comic Sans MS" panose="030F0702030302020204" pitchFamily="66" charset="0"/>
              </a:rPr>
              <a:t>El </a:t>
            </a:r>
            <a:r>
              <a:rPr lang="es-ES" dirty="0" err="1">
                <a:solidFill>
                  <a:schemeClr val="bg1"/>
                </a:solidFill>
                <a:latin typeface="Comic Sans MS" panose="030F0702030302020204" pitchFamily="66" charset="0"/>
              </a:rPr>
              <a:t>rabogato</a:t>
            </a:r>
            <a:r>
              <a:rPr lang="es-ES" dirty="0">
                <a:solidFill>
                  <a:schemeClr val="bg1"/>
                </a:solidFill>
                <a:latin typeface="Comic Sans MS" panose="030F0702030302020204" pitchFamily="66" charset="0"/>
              </a:rPr>
              <a:t> se encuentra en el norte de África, actualmente está introducida en todo los continentes del mundo y en Canarias está presente en todas las islas la islas.</a:t>
            </a:r>
          </a:p>
          <a:p>
            <a:pPr marL="285750" indent="-285750">
              <a:buFont typeface="Arial" panose="020B0604020202020204" pitchFamily="34" charset="0"/>
              <a:buChar char="•"/>
            </a:pPr>
            <a:r>
              <a:rPr lang="es-ES" dirty="0">
                <a:solidFill>
                  <a:schemeClr val="bg1"/>
                </a:solidFill>
                <a:latin typeface="Comic Sans MS" panose="030F0702030302020204" pitchFamily="66" charset="0"/>
              </a:rPr>
              <a:t>La tunera  se encuentran distribuidas por todo el mundo en zonas áridas y semiáridas, muchas veces consideradas invasoras. En Canarias se observan al menos dos especies.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297500" y="393750"/>
            <a:ext cx="7038900" cy="914100"/>
          </a:xfrm>
          <a:prstGeom prst="rect">
            <a:avLst/>
          </a:prstGeom>
        </p:spPr>
        <p:txBody>
          <a:bodyPr wrap="square" lIns="91425" tIns="91425" rIns="91425" bIns="91425" anchor="t" anchorCtr="0">
            <a:noAutofit/>
          </a:bodyPr>
          <a:lstStyle/>
          <a:p>
            <a:pPr lvl="0" algn="ctr">
              <a:spcBef>
                <a:spcPts val="0"/>
              </a:spcBef>
              <a:buNone/>
            </a:pPr>
            <a:r>
              <a:rPr lang="x-none" sz="4800" i="1">
                <a:latin typeface="Pinyon Script"/>
                <a:ea typeface="Pinyon Script"/>
                <a:cs typeface="Pinyon Script"/>
                <a:sym typeface="Pinyon Script"/>
              </a:rPr>
              <a:t>Índice</a:t>
            </a:r>
            <a:r>
              <a:rPr lang="x-none" i="1">
                <a:latin typeface="Pinyon Script"/>
                <a:ea typeface="Pinyon Script"/>
                <a:cs typeface="Pinyon Script"/>
                <a:sym typeface="Pinyon Script"/>
              </a:rPr>
              <a:t> </a:t>
            </a:r>
          </a:p>
        </p:txBody>
      </p:sp>
      <p:sp>
        <p:nvSpPr>
          <p:cNvPr id="3" name="2 CuadroTexto"/>
          <p:cNvSpPr txBox="1"/>
          <p:nvPr/>
        </p:nvSpPr>
        <p:spPr>
          <a:xfrm>
            <a:off x="1315856" y="2067694"/>
            <a:ext cx="6984776" cy="1898148"/>
          </a:xfrm>
          <a:prstGeom prst="rect">
            <a:avLst/>
          </a:prstGeom>
          <a:noFill/>
        </p:spPr>
        <p:txBody>
          <a:bodyPr wrap="square" rtlCol="0">
            <a:spAutoFit/>
          </a:bodyPr>
          <a:lstStyle/>
          <a:p>
            <a:pPr>
              <a:lnSpc>
                <a:spcPct val="150000"/>
              </a:lnSpc>
            </a:pPr>
            <a:r>
              <a:rPr lang="es-ES" sz="1600" dirty="0">
                <a:solidFill>
                  <a:schemeClr val="bg1"/>
                </a:solidFill>
                <a:latin typeface="Comic Sans MS" panose="030F0702030302020204" pitchFamily="66" charset="0"/>
              </a:rPr>
              <a:t>1. Clima de Canarias                                             </a:t>
            </a:r>
            <a:r>
              <a:rPr lang="es-ES" sz="1600" dirty="0" smtClean="0">
                <a:solidFill>
                  <a:schemeClr val="bg1"/>
                </a:solidFill>
                <a:latin typeface="Comic Sans MS" panose="030F0702030302020204" pitchFamily="66" charset="0"/>
              </a:rPr>
              <a:t> </a:t>
            </a:r>
            <a:r>
              <a:rPr lang="es-ES" sz="1600" dirty="0">
                <a:solidFill>
                  <a:schemeClr val="bg1"/>
                </a:solidFill>
                <a:latin typeface="Comic Sans MS" panose="030F0702030302020204" pitchFamily="66" charset="0"/>
              </a:rPr>
              <a:t>6. </a:t>
            </a:r>
            <a:r>
              <a:rPr lang="es-ES" sz="1600" dirty="0" err="1">
                <a:solidFill>
                  <a:schemeClr val="bg1"/>
                </a:solidFill>
                <a:latin typeface="Comic Sans MS" panose="030F0702030302020204" pitchFamily="66" charset="0"/>
              </a:rPr>
              <a:t>Fayal</a:t>
            </a:r>
            <a:r>
              <a:rPr lang="es-ES" sz="1600" dirty="0">
                <a:solidFill>
                  <a:schemeClr val="bg1"/>
                </a:solidFill>
                <a:latin typeface="Comic Sans MS" panose="030F0702030302020204" pitchFamily="66" charset="0"/>
              </a:rPr>
              <a:t> - Brezal</a:t>
            </a:r>
          </a:p>
          <a:p>
            <a:pPr>
              <a:lnSpc>
                <a:spcPct val="150000"/>
              </a:lnSpc>
            </a:pPr>
            <a:r>
              <a:rPr lang="es-ES" sz="1600" dirty="0">
                <a:solidFill>
                  <a:schemeClr val="bg1"/>
                </a:solidFill>
                <a:latin typeface="Comic Sans MS" panose="030F0702030302020204" pitchFamily="66" charset="0"/>
              </a:rPr>
              <a:t>2. Pisos de vegetación Canarias		</a:t>
            </a:r>
            <a:r>
              <a:rPr lang="es-ES" sz="1600" dirty="0" smtClean="0">
                <a:solidFill>
                  <a:schemeClr val="bg1"/>
                </a:solidFill>
                <a:latin typeface="Comic Sans MS" panose="030F0702030302020204" pitchFamily="66" charset="0"/>
              </a:rPr>
              <a:t> 7</a:t>
            </a:r>
            <a:r>
              <a:rPr lang="es-ES" sz="1600" dirty="0">
                <a:solidFill>
                  <a:schemeClr val="bg1"/>
                </a:solidFill>
                <a:latin typeface="Comic Sans MS" panose="030F0702030302020204" pitchFamily="66" charset="0"/>
              </a:rPr>
              <a:t>. Pinar</a:t>
            </a:r>
          </a:p>
          <a:p>
            <a:pPr>
              <a:lnSpc>
                <a:spcPct val="150000"/>
              </a:lnSpc>
            </a:pPr>
            <a:r>
              <a:rPr lang="es-ES" sz="1600" dirty="0">
                <a:solidFill>
                  <a:schemeClr val="bg1"/>
                </a:solidFill>
                <a:latin typeface="Comic Sans MS" panose="030F0702030302020204" pitchFamily="66" charset="0"/>
              </a:rPr>
              <a:t>3. </a:t>
            </a:r>
            <a:r>
              <a:rPr lang="es-ES" sz="1600" dirty="0" smtClean="0">
                <a:solidFill>
                  <a:schemeClr val="bg1"/>
                </a:solidFill>
                <a:latin typeface="Comic Sans MS" panose="030F0702030302020204" pitchFamily="66" charset="0"/>
              </a:rPr>
              <a:t>Cardonal-</a:t>
            </a:r>
            <a:r>
              <a:rPr lang="es-ES" sz="1600" dirty="0" err="1" smtClean="0">
                <a:solidFill>
                  <a:schemeClr val="bg1"/>
                </a:solidFill>
                <a:latin typeface="Comic Sans MS" panose="030F0702030302020204" pitchFamily="66" charset="0"/>
              </a:rPr>
              <a:t>tabaibal</a:t>
            </a:r>
            <a:r>
              <a:rPr lang="es-ES" sz="1600" dirty="0">
                <a:solidFill>
                  <a:schemeClr val="bg1"/>
                </a:solidFill>
                <a:latin typeface="Comic Sans MS" panose="030F0702030302020204" pitchFamily="66" charset="0"/>
              </a:rPr>
              <a:t>			</a:t>
            </a:r>
            <a:r>
              <a:rPr lang="es-ES" sz="1600" dirty="0" smtClean="0">
                <a:solidFill>
                  <a:schemeClr val="bg1"/>
                </a:solidFill>
                <a:latin typeface="Comic Sans MS" panose="030F0702030302020204" pitchFamily="66" charset="0"/>
              </a:rPr>
              <a:t> 8</a:t>
            </a:r>
            <a:r>
              <a:rPr lang="es-ES" sz="1600" dirty="0">
                <a:solidFill>
                  <a:schemeClr val="bg1"/>
                </a:solidFill>
                <a:latin typeface="Comic Sans MS" panose="030F0702030302020204" pitchFamily="66" charset="0"/>
              </a:rPr>
              <a:t>. Matorral de cumbre</a:t>
            </a:r>
          </a:p>
          <a:p>
            <a:pPr>
              <a:lnSpc>
                <a:spcPct val="150000"/>
              </a:lnSpc>
            </a:pPr>
            <a:r>
              <a:rPr lang="es-ES" sz="1600" dirty="0">
                <a:solidFill>
                  <a:schemeClr val="bg1"/>
                </a:solidFill>
                <a:latin typeface="Comic Sans MS" panose="030F0702030302020204" pitchFamily="66" charset="0"/>
              </a:rPr>
              <a:t>4. Bosque termófilo			</a:t>
            </a:r>
            <a:r>
              <a:rPr lang="es-ES" sz="1600" dirty="0" smtClean="0">
                <a:solidFill>
                  <a:schemeClr val="bg1"/>
                </a:solidFill>
                <a:latin typeface="Comic Sans MS" panose="030F0702030302020204" pitchFamily="66" charset="0"/>
              </a:rPr>
              <a:t> 9</a:t>
            </a:r>
            <a:r>
              <a:rPr lang="es-ES" sz="1600" dirty="0">
                <a:solidFill>
                  <a:schemeClr val="bg1"/>
                </a:solidFill>
                <a:latin typeface="Comic Sans MS" panose="030F0702030302020204" pitchFamily="66" charset="0"/>
              </a:rPr>
              <a:t>. Endemismos</a:t>
            </a:r>
          </a:p>
          <a:p>
            <a:pPr>
              <a:lnSpc>
                <a:spcPct val="150000"/>
              </a:lnSpc>
            </a:pPr>
            <a:r>
              <a:rPr lang="es-ES" sz="1600" dirty="0">
                <a:solidFill>
                  <a:schemeClr val="bg1"/>
                </a:solidFill>
                <a:latin typeface="Comic Sans MS" panose="030F0702030302020204" pitchFamily="66" charset="0"/>
              </a:rPr>
              <a:t>5. </a:t>
            </a:r>
            <a:r>
              <a:rPr lang="es-ES" sz="1600" dirty="0" err="1">
                <a:solidFill>
                  <a:schemeClr val="bg1"/>
                </a:solidFill>
                <a:latin typeface="Comic Sans MS" panose="030F0702030302020204" pitchFamily="66" charset="0"/>
              </a:rPr>
              <a:t>Laurisilva</a:t>
            </a:r>
            <a:r>
              <a:rPr lang="es-ES" sz="1600" dirty="0">
                <a:solidFill>
                  <a:schemeClr val="bg1"/>
                </a:solidFill>
                <a:latin typeface="Comic Sans MS" panose="030F0702030302020204" pitchFamily="66" charset="0"/>
              </a:rPr>
              <a:t>				</a:t>
            </a:r>
            <a:r>
              <a:rPr lang="es-ES" sz="1600" dirty="0" smtClean="0">
                <a:solidFill>
                  <a:schemeClr val="bg1"/>
                </a:solidFill>
                <a:latin typeface="Comic Sans MS" panose="030F0702030302020204" pitchFamily="66" charset="0"/>
              </a:rPr>
              <a:t>10</a:t>
            </a:r>
            <a:r>
              <a:rPr lang="es-ES" sz="1600" dirty="0">
                <a:solidFill>
                  <a:schemeClr val="bg1"/>
                </a:solidFill>
                <a:latin typeface="Comic Sans MS" panose="030F0702030302020204" pitchFamily="66" charset="0"/>
              </a:rPr>
              <a:t>. Plantas invasoras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297575" y="309125"/>
            <a:ext cx="7038900" cy="914100"/>
          </a:xfrm>
          <a:prstGeom prst="rect">
            <a:avLst/>
          </a:prstGeom>
        </p:spPr>
        <p:txBody>
          <a:bodyPr wrap="square" lIns="91425" tIns="91425" rIns="91425" bIns="91425" anchor="t" anchorCtr="0">
            <a:noAutofit/>
          </a:bodyPr>
          <a:lstStyle/>
          <a:p>
            <a:pPr lvl="0" algn="ctr">
              <a:spcBef>
                <a:spcPts val="0"/>
              </a:spcBef>
              <a:buNone/>
            </a:pPr>
            <a:r>
              <a:rPr lang="x-none" sz="3000">
                <a:latin typeface="Pinyon Script"/>
                <a:ea typeface="Pinyon Script"/>
                <a:cs typeface="Pinyon Script"/>
                <a:sym typeface="Pinyon Script"/>
              </a:rPr>
              <a:t>1.Clima de Canarias </a:t>
            </a:r>
          </a:p>
        </p:txBody>
      </p:sp>
      <p:pic>
        <p:nvPicPr>
          <p:cNvPr id="148" name="Shape 148"/>
          <p:cNvPicPr preferRelativeResize="0"/>
          <p:nvPr/>
        </p:nvPicPr>
        <p:blipFill rotWithShape="1">
          <a:blip r:embed="rId3">
            <a:alphaModFix/>
          </a:blip>
          <a:srcRect l="5194" t="11810" r="3672" b="11795"/>
          <a:stretch/>
        </p:blipFill>
        <p:spPr>
          <a:xfrm>
            <a:off x="1297575" y="1416700"/>
            <a:ext cx="2932125" cy="1857476"/>
          </a:xfrm>
          <a:prstGeom prst="rect">
            <a:avLst/>
          </a:prstGeom>
          <a:noFill/>
          <a:ln>
            <a:noFill/>
          </a:ln>
        </p:spPr>
      </p:pic>
      <p:pic>
        <p:nvPicPr>
          <p:cNvPr id="149" name="Shape 149"/>
          <p:cNvPicPr preferRelativeResize="0"/>
          <p:nvPr/>
        </p:nvPicPr>
        <p:blipFill rotWithShape="1">
          <a:blip r:embed="rId4">
            <a:alphaModFix/>
          </a:blip>
          <a:srcRect t="4294" b="19839"/>
          <a:stretch/>
        </p:blipFill>
        <p:spPr>
          <a:xfrm>
            <a:off x="4618585" y="1416700"/>
            <a:ext cx="3676240" cy="1857475"/>
          </a:xfrm>
          <a:prstGeom prst="rect">
            <a:avLst/>
          </a:prstGeom>
          <a:noFill/>
          <a:ln>
            <a:noFill/>
          </a:ln>
        </p:spPr>
      </p:pic>
      <p:sp>
        <p:nvSpPr>
          <p:cNvPr id="3" name="2 CuadroTexto"/>
          <p:cNvSpPr txBox="1"/>
          <p:nvPr/>
        </p:nvSpPr>
        <p:spPr>
          <a:xfrm>
            <a:off x="1297575" y="3507854"/>
            <a:ext cx="6997250" cy="954107"/>
          </a:xfrm>
          <a:prstGeom prst="rect">
            <a:avLst/>
          </a:prstGeom>
          <a:noFill/>
        </p:spPr>
        <p:txBody>
          <a:bodyPr wrap="square" rtlCol="0">
            <a:spAutoFit/>
          </a:bodyPr>
          <a:lstStyle/>
          <a:p>
            <a:r>
              <a:rPr lang="es-ES" dirty="0">
                <a:solidFill>
                  <a:schemeClr val="bg1"/>
                </a:solidFill>
                <a:latin typeface="Comic Sans MS" panose="030F0702030302020204" pitchFamily="66" charset="0"/>
              </a:rPr>
              <a:t>Por su localización, es muy difícil definir un clima específico, ya que dependiendo de la isla en donde nos encontremos, y el sector de esta, se podrá establecer diferentes características climáticas. Es por ello, que la palabra más nombrada a la hora de hablar del clima canario es la de microclima.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5" name="Shape 155" descr="Resultado de imagen para relieve de canarias canarias"/>
          <p:cNvPicPr preferRelativeResize="0"/>
          <p:nvPr/>
        </p:nvPicPr>
        <p:blipFill>
          <a:blip r:embed="rId3">
            <a:alphaModFix/>
          </a:blip>
          <a:stretch>
            <a:fillRect/>
          </a:stretch>
        </p:blipFill>
        <p:spPr>
          <a:xfrm>
            <a:off x="2627784" y="1485343"/>
            <a:ext cx="3605374" cy="2016224"/>
          </a:xfrm>
          <a:prstGeom prst="rect">
            <a:avLst/>
          </a:prstGeom>
          <a:noFill/>
          <a:ln>
            <a:noFill/>
          </a:ln>
        </p:spPr>
      </p:pic>
      <p:sp>
        <p:nvSpPr>
          <p:cNvPr id="2" name="1 CuadroTexto"/>
          <p:cNvSpPr txBox="1"/>
          <p:nvPr/>
        </p:nvSpPr>
        <p:spPr>
          <a:xfrm>
            <a:off x="1403648" y="483518"/>
            <a:ext cx="6768752" cy="954107"/>
          </a:xfrm>
          <a:prstGeom prst="rect">
            <a:avLst/>
          </a:prstGeom>
          <a:noFill/>
        </p:spPr>
        <p:txBody>
          <a:bodyPr wrap="square" rtlCol="0">
            <a:spAutoFit/>
          </a:bodyPr>
          <a:lstStyle/>
          <a:p>
            <a:r>
              <a:rPr lang="es-ES" dirty="0">
                <a:solidFill>
                  <a:schemeClr val="bg1"/>
                </a:solidFill>
                <a:latin typeface="Comic Sans MS" panose="030F0702030302020204" pitchFamily="66" charset="0"/>
              </a:rPr>
              <a:t>El Archipiélago, por su ubicación, debería de tener un clima cálido y seco, pero sin embargo factores como la insularidad y el relieve dan lugar a considerables contrastes de precipitaciones y a la existencia de temperaturas muy moderadas.</a:t>
            </a:r>
          </a:p>
        </p:txBody>
      </p:sp>
      <p:sp>
        <p:nvSpPr>
          <p:cNvPr id="3" name="2 Rectángulo"/>
          <p:cNvSpPr/>
          <p:nvPr/>
        </p:nvSpPr>
        <p:spPr>
          <a:xfrm>
            <a:off x="650051" y="3723878"/>
            <a:ext cx="7560840" cy="1169551"/>
          </a:xfrm>
          <a:prstGeom prst="rect">
            <a:avLst/>
          </a:prstGeom>
        </p:spPr>
        <p:txBody>
          <a:bodyPr wrap="square">
            <a:spAutoFit/>
          </a:bodyPr>
          <a:lstStyle/>
          <a:p>
            <a:r>
              <a:rPr lang="es-ES" dirty="0">
                <a:solidFill>
                  <a:schemeClr val="bg1"/>
                </a:solidFill>
                <a:latin typeface="Comic Sans MS" panose="030F0702030302020204" pitchFamily="66" charset="0"/>
              </a:rPr>
              <a:t>El clima de las Islas se caracteriza por unas precipitaciones muy escasas e irregulares, especialmente en las zonas bajas (menos de 300 mm), debido al predominio del Anticiclón de Las Azores. En las zonas de medianías las precipitaciones pueden llegar a los 800-1.000 mm en las vertientes de barlovento expuestas a los vientos alisios húmedos y constantes. Es en este sector donde se produce el estancamiento del mar de nubes.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1288600" y="233325"/>
            <a:ext cx="7038900" cy="914100"/>
          </a:xfrm>
          <a:prstGeom prst="rect">
            <a:avLst/>
          </a:prstGeom>
        </p:spPr>
        <p:txBody>
          <a:bodyPr wrap="square" lIns="91425" tIns="91425" rIns="91425" bIns="91425" anchor="t" anchorCtr="0">
            <a:noAutofit/>
          </a:bodyPr>
          <a:lstStyle/>
          <a:p>
            <a:pPr lvl="0" rtl="0">
              <a:spcBef>
                <a:spcPts val="0"/>
              </a:spcBef>
              <a:buNone/>
            </a:pPr>
            <a:r>
              <a:rPr lang="x-none" sz="4800">
                <a:latin typeface="Pinyon Script"/>
                <a:ea typeface="Pinyon Script"/>
                <a:cs typeface="Pinyon Script"/>
                <a:sym typeface="Pinyon Script"/>
              </a:rPr>
              <a:t>Esquema</a:t>
            </a:r>
            <a:r>
              <a:rPr lang="x-none" sz="4800"/>
              <a:t> </a:t>
            </a:r>
          </a:p>
        </p:txBody>
      </p:sp>
      <p:sp>
        <p:nvSpPr>
          <p:cNvPr id="161" name="Shape 161"/>
          <p:cNvSpPr txBox="1"/>
          <p:nvPr/>
        </p:nvSpPr>
        <p:spPr>
          <a:xfrm>
            <a:off x="3573825" y="1301200"/>
            <a:ext cx="1719900" cy="552600"/>
          </a:xfrm>
          <a:prstGeom prst="rect">
            <a:avLst/>
          </a:prstGeom>
          <a:noFill/>
          <a:ln>
            <a:noFill/>
          </a:ln>
        </p:spPr>
        <p:txBody>
          <a:bodyPr wrap="square" lIns="91425" tIns="91425" rIns="91425" bIns="91425" anchor="t" anchorCtr="0">
            <a:noAutofit/>
          </a:bodyPr>
          <a:lstStyle/>
          <a:p>
            <a:pPr lvl="0" algn="ctr">
              <a:spcBef>
                <a:spcPts val="0"/>
              </a:spcBef>
              <a:buNone/>
            </a:pPr>
            <a:r>
              <a:rPr lang="x-none" sz="1800">
                <a:solidFill>
                  <a:srgbClr val="FFFFFF"/>
                </a:solidFill>
                <a:latin typeface="Comic Sans MS"/>
                <a:ea typeface="Comic Sans MS"/>
                <a:cs typeface="Comic Sans MS"/>
                <a:sym typeface="Comic Sans MS"/>
              </a:rPr>
              <a:t>Clima</a:t>
            </a:r>
          </a:p>
        </p:txBody>
      </p:sp>
      <p:sp>
        <p:nvSpPr>
          <p:cNvPr id="162" name="Shape 162"/>
          <p:cNvSpPr/>
          <p:nvPr/>
        </p:nvSpPr>
        <p:spPr>
          <a:xfrm>
            <a:off x="3600550" y="1310100"/>
            <a:ext cx="1693500" cy="516900"/>
          </a:xfrm>
          <a:prstGeom prst="rect">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cxnSp>
        <p:nvCxnSpPr>
          <p:cNvPr id="163" name="Shape 163"/>
          <p:cNvCxnSpPr>
            <a:stCxn id="162" idx="1"/>
          </p:cNvCxnSpPr>
          <p:nvPr/>
        </p:nvCxnSpPr>
        <p:spPr>
          <a:xfrm rot="10800000">
            <a:off x="1354750" y="1559550"/>
            <a:ext cx="2245800" cy="9000"/>
          </a:xfrm>
          <a:prstGeom prst="straightConnector1">
            <a:avLst/>
          </a:prstGeom>
          <a:noFill/>
          <a:ln w="9525" cap="flat" cmpd="sng">
            <a:solidFill>
              <a:schemeClr val="dk2"/>
            </a:solidFill>
            <a:prstDash val="solid"/>
            <a:round/>
            <a:headEnd type="none" w="lg" len="lg"/>
            <a:tailEnd type="none" w="lg" len="lg"/>
          </a:ln>
        </p:spPr>
      </p:cxnSp>
      <p:cxnSp>
        <p:nvCxnSpPr>
          <p:cNvPr id="164" name="Shape 164"/>
          <p:cNvCxnSpPr/>
          <p:nvPr/>
        </p:nvCxnSpPr>
        <p:spPr>
          <a:xfrm flipH="1">
            <a:off x="1327850" y="1559650"/>
            <a:ext cx="9000" cy="1185300"/>
          </a:xfrm>
          <a:prstGeom prst="straightConnector1">
            <a:avLst/>
          </a:prstGeom>
          <a:noFill/>
          <a:ln w="9525" cap="flat" cmpd="sng">
            <a:solidFill>
              <a:schemeClr val="dk2"/>
            </a:solidFill>
            <a:prstDash val="solid"/>
            <a:round/>
            <a:headEnd type="none" w="lg" len="lg"/>
            <a:tailEnd type="triangle" w="lg" len="lg"/>
          </a:ln>
        </p:spPr>
      </p:cxnSp>
      <p:sp>
        <p:nvSpPr>
          <p:cNvPr id="165" name="Shape 165"/>
          <p:cNvSpPr/>
          <p:nvPr/>
        </p:nvSpPr>
        <p:spPr>
          <a:xfrm>
            <a:off x="570375" y="2798450"/>
            <a:ext cx="1719900" cy="606000"/>
          </a:xfrm>
          <a:prstGeom prst="rect">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x-none">
                <a:solidFill>
                  <a:srgbClr val="FFFFFF"/>
                </a:solidFill>
                <a:latin typeface="Comic Sans MS"/>
                <a:ea typeface="Comic Sans MS"/>
                <a:cs typeface="Comic Sans MS"/>
                <a:sym typeface="Comic Sans MS"/>
              </a:rPr>
              <a:t>Temperaturas</a:t>
            </a:r>
          </a:p>
        </p:txBody>
      </p:sp>
      <p:cxnSp>
        <p:nvCxnSpPr>
          <p:cNvPr id="166" name="Shape 166"/>
          <p:cNvCxnSpPr>
            <a:stCxn id="162" idx="2"/>
          </p:cNvCxnSpPr>
          <p:nvPr/>
        </p:nvCxnSpPr>
        <p:spPr>
          <a:xfrm>
            <a:off x="4447300" y="1827000"/>
            <a:ext cx="17700" cy="953700"/>
          </a:xfrm>
          <a:prstGeom prst="straightConnector1">
            <a:avLst/>
          </a:prstGeom>
          <a:noFill/>
          <a:ln w="9525" cap="flat" cmpd="sng">
            <a:solidFill>
              <a:schemeClr val="dk2"/>
            </a:solidFill>
            <a:prstDash val="solid"/>
            <a:round/>
            <a:headEnd type="none" w="lg" len="lg"/>
            <a:tailEnd type="triangle" w="lg" len="lg"/>
          </a:ln>
        </p:spPr>
      </p:cxnSp>
      <p:sp>
        <p:nvSpPr>
          <p:cNvPr id="167" name="Shape 167"/>
          <p:cNvSpPr/>
          <p:nvPr/>
        </p:nvSpPr>
        <p:spPr>
          <a:xfrm flipH="1">
            <a:off x="3235350" y="2816275"/>
            <a:ext cx="2174400" cy="516900"/>
          </a:xfrm>
          <a:prstGeom prst="rect">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x-none">
                <a:solidFill>
                  <a:srgbClr val="FFFFFF"/>
                </a:solidFill>
                <a:latin typeface="Comic Sans MS"/>
                <a:ea typeface="Comic Sans MS"/>
                <a:cs typeface="Comic Sans MS"/>
                <a:sym typeface="Comic Sans MS"/>
              </a:rPr>
              <a:t>Precipitaciones</a:t>
            </a:r>
          </a:p>
        </p:txBody>
      </p:sp>
      <p:cxnSp>
        <p:nvCxnSpPr>
          <p:cNvPr id="168" name="Shape 168"/>
          <p:cNvCxnSpPr/>
          <p:nvPr/>
        </p:nvCxnSpPr>
        <p:spPr>
          <a:xfrm>
            <a:off x="5293725" y="1564150"/>
            <a:ext cx="2450700" cy="26700"/>
          </a:xfrm>
          <a:prstGeom prst="straightConnector1">
            <a:avLst/>
          </a:prstGeom>
          <a:noFill/>
          <a:ln w="9525" cap="flat" cmpd="sng">
            <a:solidFill>
              <a:schemeClr val="dk2"/>
            </a:solidFill>
            <a:prstDash val="solid"/>
            <a:round/>
            <a:headEnd type="none" w="lg" len="lg"/>
            <a:tailEnd type="none" w="lg" len="lg"/>
          </a:ln>
        </p:spPr>
      </p:cxnSp>
      <p:cxnSp>
        <p:nvCxnSpPr>
          <p:cNvPr id="169" name="Shape 169"/>
          <p:cNvCxnSpPr/>
          <p:nvPr/>
        </p:nvCxnSpPr>
        <p:spPr>
          <a:xfrm>
            <a:off x="7762600" y="1595300"/>
            <a:ext cx="0" cy="1221000"/>
          </a:xfrm>
          <a:prstGeom prst="straightConnector1">
            <a:avLst/>
          </a:prstGeom>
          <a:noFill/>
          <a:ln w="9525" cap="flat" cmpd="sng">
            <a:solidFill>
              <a:schemeClr val="dk2"/>
            </a:solidFill>
            <a:prstDash val="solid"/>
            <a:round/>
            <a:headEnd type="none" w="lg" len="lg"/>
            <a:tailEnd type="triangle" w="lg" len="lg"/>
          </a:ln>
        </p:spPr>
      </p:cxnSp>
      <p:sp>
        <p:nvSpPr>
          <p:cNvPr id="170" name="Shape 170"/>
          <p:cNvSpPr/>
          <p:nvPr/>
        </p:nvSpPr>
        <p:spPr>
          <a:xfrm>
            <a:off x="6973750" y="2825150"/>
            <a:ext cx="1577700" cy="552600"/>
          </a:xfrm>
          <a:prstGeom prst="rect">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x-none">
                <a:solidFill>
                  <a:srgbClr val="FFFFFF"/>
                </a:solidFill>
                <a:latin typeface="Comic Sans MS"/>
                <a:ea typeface="Comic Sans MS"/>
                <a:cs typeface="Comic Sans MS"/>
                <a:sym typeface="Comic Sans MS"/>
              </a:rPr>
              <a:t>Humedad</a:t>
            </a:r>
          </a:p>
        </p:txBody>
      </p:sp>
      <p:cxnSp>
        <p:nvCxnSpPr>
          <p:cNvPr id="171" name="Shape 171"/>
          <p:cNvCxnSpPr>
            <a:stCxn id="165" idx="2"/>
          </p:cNvCxnSpPr>
          <p:nvPr/>
        </p:nvCxnSpPr>
        <p:spPr>
          <a:xfrm>
            <a:off x="1430325" y="3404450"/>
            <a:ext cx="2901000" cy="659700"/>
          </a:xfrm>
          <a:prstGeom prst="straightConnector1">
            <a:avLst/>
          </a:prstGeom>
          <a:noFill/>
          <a:ln w="9525" cap="flat" cmpd="sng">
            <a:solidFill>
              <a:schemeClr val="dk2"/>
            </a:solidFill>
            <a:prstDash val="solid"/>
            <a:round/>
            <a:headEnd type="none" w="lg" len="lg"/>
            <a:tailEnd type="triangle" w="lg" len="lg"/>
          </a:ln>
        </p:spPr>
      </p:cxnSp>
      <p:cxnSp>
        <p:nvCxnSpPr>
          <p:cNvPr id="172" name="Shape 172"/>
          <p:cNvCxnSpPr>
            <a:stCxn id="167" idx="2"/>
          </p:cNvCxnSpPr>
          <p:nvPr/>
        </p:nvCxnSpPr>
        <p:spPr>
          <a:xfrm>
            <a:off x="4322550" y="3333175"/>
            <a:ext cx="0" cy="730800"/>
          </a:xfrm>
          <a:prstGeom prst="straightConnector1">
            <a:avLst/>
          </a:prstGeom>
          <a:noFill/>
          <a:ln w="9525" cap="flat" cmpd="sng">
            <a:solidFill>
              <a:schemeClr val="dk2"/>
            </a:solidFill>
            <a:prstDash val="solid"/>
            <a:round/>
            <a:headEnd type="none" w="lg" len="lg"/>
            <a:tailEnd type="triangle" w="lg" len="lg"/>
          </a:ln>
        </p:spPr>
      </p:cxnSp>
      <p:cxnSp>
        <p:nvCxnSpPr>
          <p:cNvPr id="173" name="Shape 173"/>
          <p:cNvCxnSpPr/>
          <p:nvPr/>
        </p:nvCxnSpPr>
        <p:spPr>
          <a:xfrm flipH="1">
            <a:off x="4322550" y="3368750"/>
            <a:ext cx="3222000" cy="677400"/>
          </a:xfrm>
          <a:prstGeom prst="straightConnector1">
            <a:avLst/>
          </a:prstGeom>
          <a:noFill/>
          <a:ln w="9525" cap="flat" cmpd="sng">
            <a:solidFill>
              <a:schemeClr val="dk2"/>
            </a:solidFill>
            <a:prstDash val="solid"/>
            <a:round/>
            <a:headEnd type="none" w="lg" len="lg"/>
            <a:tailEnd type="triangle" w="lg" len="lg"/>
          </a:ln>
        </p:spPr>
      </p:cxnSp>
      <p:sp>
        <p:nvSpPr>
          <p:cNvPr id="174" name="Shape 174"/>
          <p:cNvSpPr/>
          <p:nvPr/>
        </p:nvSpPr>
        <p:spPr>
          <a:xfrm>
            <a:off x="2361750" y="4135425"/>
            <a:ext cx="4260000" cy="516900"/>
          </a:xfrm>
          <a:prstGeom prst="rect">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x-none">
                <a:solidFill>
                  <a:srgbClr val="FFFFFF"/>
                </a:solidFill>
                <a:latin typeface="Comic Sans MS"/>
                <a:ea typeface="Comic Sans MS"/>
                <a:cs typeface="Comic Sans MS"/>
                <a:sym typeface="Comic Sans MS"/>
              </a:rPr>
              <a:t>PISOS DE VEGETACIÓN O BIOCLIMÁTICOS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1297500" y="393750"/>
            <a:ext cx="7038900" cy="9141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None/>
            </a:pPr>
            <a:r>
              <a:rPr lang="x-none" sz="3600">
                <a:solidFill>
                  <a:srgbClr val="F3F3F3"/>
                </a:solidFill>
                <a:latin typeface="Pinyon Script"/>
                <a:ea typeface="Pinyon Script"/>
                <a:cs typeface="Pinyon Script"/>
                <a:sym typeface="Pinyon Script"/>
              </a:rPr>
              <a:t>2. Pisos de vegetación canarias</a:t>
            </a:r>
            <a:r>
              <a:rPr lang="x-none" sz="3600">
                <a:solidFill>
                  <a:srgbClr val="F3F3F3"/>
                </a:solidFill>
                <a:latin typeface="Comic Sans MS"/>
                <a:ea typeface="Comic Sans MS"/>
                <a:cs typeface="Comic Sans MS"/>
                <a:sym typeface="Comic Sans MS"/>
              </a:rPr>
              <a:t>	</a:t>
            </a:r>
          </a:p>
        </p:txBody>
      </p:sp>
      <p:pic>
        <p:nvPicPr>
          <p:cNvPr id="180" name="Shape 180" descr="Resultado de imagen para pisos de la vegetacion de canarias"/>
          <p:cNvPicPr preferRelativeResize="0"/>
          <p:nvPr/>
        </p:nvPicPr>
        <p:blipFill>
          <a:blip r:embed="rId3">
            <a:alphaModFix/>
          </a:blip>
          <a:stretch>
            <a:fillRect/>
          </a:stretch>
        </p:blipFill>
        <p:spPr>
          <a:xfrm>
            <a:off x="1593750" y="1746000"/>
            <a:ext cx="5592568" cy="29112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297500" y="393750"/>
            <a:ext cx="7038900" cy="914100"/>
          </a:xfrm>
          <a:prstGeom prst="rect">
            <a:avLst/>
          </a:prstGeom>
        </p:spPr>
        <p:txBody>
          <a:bodyPr wrap="square" lIns="91425" tIns="91425" rIns="91425" bIns="91425" anchor="t" anchorCtr="0">
            <a:noAutofit/>
          </a:bodyPr>
          <a:lstStyle/>
          <a:p>
            <a:pPr lvl="0" algn="ctr" rtl="0">
              <a:spcBef>
                <a:spcPts val="0"/>
              </a:spcBef>
              <a:buNone/>
            </a:pPr>
            <a:r>
              <a:rPr lang="x-none" sz="4800">
                <a:latin typeface="Pinyon Script"/>
                <a:ea typeface="Pinyon Script"/>
                <a:cs typeface="Pinyon Script"/>
                <a:sym typeface="Pinyon Script"/>
              </a:rPr>
              <a:t> </a:t>
            </a:r>
            <a:r>
              <a:rPr lang="x-none" sz="3600">
                <a:latin typeface="Pinyon Script"/>
                <a:ea typeface="Pinyon Script"/>
                <a:cs typeface="Pinyon Script"/>
                <a:sym typeface="Pinyon Script"/>
              </a:rPr>
              <a:t>3. Cardonal-Tabaibal </a:t>
            </a:r>
          </a:p>
        </p:txBody>
      </p:sp>
      <p:sp>
        <p:nvSpPr>
          <p:cNvPr id="186" name="Shape 186"/>
          <p:cNvSpPr txBox="1"/>
          <p:nvPr/>
        </p:nvSpPr>
        <p:spPr>
          <a:xfrm>
            <a:off x="1297500" y="1307850"/>
            <a:ext cx="6724800" cy="991500"/>
          </a:xfrm>
          <a:prstGeom prst="rect">
            <a:avLst/>
          </a:prstGeom>
          <a:noFill/>
          <a:ln>
            <a:noFill/>
          </a:ln>
        </p:spPr>
        <p:txBody>
          <a:bodyPr wrap="square" lIns="91425" tIns="91425" rIns="91425" bIns="91425" anchor="t" anchorCtr="0">
            <a:noAutofit/>
          </a:bodyPr>
          <a:lstStyle/>
          <a:p>
            <a:pPr lvl="0" rtl="0">
              <a:spcBef>
                <a:spcPts val="0"/>
              </a:spcBef>
              <a:buNone/>
            </a:pPr>
            <a:r>
              <a:rPr lang="x-none">
                <a:solidFill>
                  <a:srgbClr val="FFFFFF"/>
                </a:solidFill>
                <a:latin typeface="Comic Sans MS"/>
                <a:ea typeface="Comic Sans MS"/>
                <a:cs typeface="Comic Sans MS"/>
                <a:sym typeface="Comic Sans MS"/>
              </a:rPr>
              <a:t>Es una formación vegetal </a:t>
            </a:r>
            <a:r>
              <a:rPr lang="x-none" smtClean="0">
                <a:solidFill>
                  <a:srgbClr val="FFFFFF"/>
                </a:solidFill>
                <a:latin typeface="Comic Sans MS"/>
                <a:ea typeface="Comic Sans MS"/>
                <a:cs typeface="Comic Sans MS"/>
                <a:sym typeface="Comic Sans MS"/>
              </a:rPr>
              <a:t>propia </a:t>
            </a:r>
            <a:r>
              <a:rPr lang="x-none">
                <a:solidFill>
                  <a:srgbClr val="FFFFFF"/>
                </a:solidFill>
                <a:latin typeface="Comic Sans MS"/>
                <a:ea typeface="Comic Sans MS"/>
                <a:cs typeface="Comic Sans MS"/>
                <a:sym typeface="Comic Sans MS"/>
              </a:rPr>
              <a:t>de las zonas bajas y costeras de las Canarias que puede llegar hasta los 700 de altitud, según la topografía y orientación. Esta vegetación es de las más típica de las islas </a:t>
            </a:r>
            <a:r>
              <a:rPr lang="x-none" smtClean="0">
                <a:solidFill>
                  <a:srgbClr val="FFFFFF"/>
                </a:solidFill>
                <a:latin typeface="Comic Sans MS"/>
                <a:ea typeface="Comic Sans MS"/>
                <a:cs typeface="Comic Sans MS"/>
                <a:sym typeface="Comic Sans MS"/>
              </a:rPr>
              <a:t>algunas </a:t>
            </a:r>
            <a:r>
              <a:rPr lang="x-none">
                <a:solidFill>
                  <a:srgbClr val="FFFFFF"/>
                </a:solidFill>
                <a:latin typeface="Comic Sans MS"/>
                <a:ea typeface="Comic Sans MS"/>
                <a:cs typeface="Comic Sans MS"/>
                <a:sym typeface="Comic Sans MS"/>
              </a:rPr>
              <a:t>de las plantas que la integran son reconocidas como símbolo regional: cardones y tabaibas.</a:t>
            </a:r>
          </a:p>
        </p:txBody>
      </p:sp>
      <p:pic>
        <p:nvPicPr>
          <p:cNvPr id="187" name="Shape 187"/>
          <p:cNvPicPr preferRelativeResize="0"/>
          <p:nvPr/>
        </p:nvPicPr>
        <p:blipFill>
          <a:blip r:embed="rId3">
            <a:alphaModFix/>
          </a:blip>
          <a:stretch>
            <a:fillRect/>
          </a:stretch>
        </p:blipFill>
        <p:spPr>
          <a:xfrm>
            <a:off x="1297500" y="2568406"/>
            <a:ext cx="2842452" cy="2091576"/>
          </a:xfrm>
          <a:prstGeom prst="rect">
            <a:avLst/>
          </a:prstGeom>
          <a:noFill/>
          <a:ln>
            <a:noFill/>
          </a:ln>
        </p:spPr>
      </p:pic>
      <p:pic>
        <p:nvPicPr>
          <p:cNvPr id="188" name="Shape 188"/>
          <p:cNvPicPr preferRelativeResize="0"/>
          <p:nvPr/>
        </p:nvPicPr>
        <p:blipFill rotWithShape="1">
          <a:blip r:embed="rId4">
            <a:alphaModFix/>
          </a:blip>
          <a:srcRect l="5977" t="19435" r="8007" b="18491"/>
          <a:stretch/>
        </p:blipFill>
        <p:spPr>
          <a:xfrm>
            <a:off x="4499992" y="2568400"/>
            <a:ext cx="3522315" cy="2019574"/>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1297500" y="393750"/>
            <a:ext cx="7038900" cy="756000"/>
          </a:xfrm>
          <a:prstGeom prst="rect">
            <a:avLst/>
          </a:prstGeom>
        </p:spPr>
        <p:txBody>
          <a:bodyPr wrap="square" lIns="91425" tIns="91425" rIns="91425" bIns="91425" anchor="t" anchorCtr="0">
            <a:noAutofit/>
          </a:bodyPr>
          <a:lstStyle/>
          <a:p>
            <a:pPr lvl="0" algn="ctr">
              <a:spcBef>
                <a:spcPts val="0"/>
              </a:spcBef>
              <a:buNone/>
            </a:pPr>
            <a:r>
              <a:rPr lang="x-none" sz="3600">
                <a:latin typeface="Pinyon Script"/>
                <a:ea typeface="Pinyon Script"/>
                <a:cs typeface="Pinyon Script"/>
                <a:sym typeface="Pinyon Script"/>
              </a:rPr>
              <a:t>4. Bosques termófilos</a:t>
            </a:r>
          </a:p>
        </p:txBody>
      </p:sp>
      <p:sp>
        <p:nvSpPr>
          <p:cNvPr id="194" name="Shape 194"/>
          <p:cNvSpPr txBox="1"/>
          <p:nvPr/>
        </p:nvSpPr>
        <p:spPr>
          <a:xfrm>
            <a:off x="1122950" y="1224625"/>
            <a:ext cx="7308000" cy="1342200"/>
          </a:xfrm>
          <a:prstGeom prst="rect">
            <a:avLst/>
          </a:prstGeom>
          <a:noFill/>
          <a:ln>
            <a:noFill/>
          </a:ln>
        </p:spPr>
        <p:txBody>
          <a:bodyPr wrap="square" lIns="91425" tIns="91425" rIns="91425" bIns="91425" anchor="ctr" anchorCtr="0">
            <a:noAutofit/>
          </a:bodyPr>
          <a:lstStyle/>
          <a:p>
            <a:pPr lvl="0" algn="just" rtl="0">
              <a:spcBef>
                <a:spcPts val="0"/>
              </a:spcBef>
              <a:buNone/>
            </a:pPr>
            <a:r>
              <a:rPr lang="x-none" sz="1300">
                <a:solidFill>
                  <a:srgbClr val="F3F3F3"/>
                </a:solidFill>
                <a:latin typeface="Comic Sans MS"/>
                <a:ea typeface="Comic Sans MS"/>
                <a:cs typeface="Comic Sans MS"/>
                <a:sym typeface="Comic Sans MS"/>
              </a:rPr>
              <a:t>Suele ocupar la franja entre 200 y 600 metros de altitud. El clima suele ser suave, con precipitaciones que suelen estar entre los 250 y 450 mm anuales y temperaturas medias anuales entre 16 y 20 °C. </a:t>
            </a:r>
          </a:p>
          <a:p>
            <a:pPr lvl="0" algn="just" rtl="0">
              <a:spcBef>
                <a:spcPts val="0"/>
              </a:spcBef>
              <a:buNone/>
            </a:pPr>
            <a:r>
              <a:rPr lang="x-none" sz="1300">
                <a:solidFill>
                  <a:srgbClr val="F3F3F3"/>
                </a:solidFill>
                <a:latin typeface="Comic Sans MS"/>
                <a:ea typeface="Comic Sans MS"/>
                <a:cs typeface="Comic Sans MS"/>
                <a:sym typeface="Comic Sans MS"/>
              </a:rPr>
              <a:t>Predominan especies como el drago, la palmera canaria y la sabina. Esta formación vegetal ha visto muy reducido su espacio y está amenazada por la pérdida de hábitat, al coincidir su ubicación con las zonas más densamente pobladas.</a:t>
            </a:r>
          </a:p>
        </p:txBody>
      </p:sp>
      <p:pic>
        <p:nvPicPr>
          <p:cNvPr id="195" name="Shape 195" descr="Resultado de imagen para bosques termofilos"/>
          <p:cNvPicPr preferRelativeResize="0"/>
          <p:nvPr/>
        </p:nvPicPr>
        <p:blipFill rotWithShape="1">
          <a:blip r:embed="rId3">
            <a:alphaModFix/>
          </a:blip>
          <a:srcRect l="8954" r="5844" b="7132"/>
          <a:stretch/>
        </p:blipFill>
        <p:spPr>
          <a:xfrm>
            <a:off x="3360500" y="2675313"/>
            <a:ext cx="2832912" cy="1928150"/>
          </a:xfrm>
          <a:prstGeom prst="rect">
            <a:avLst/>
          </a:prstGeom>
          <a:noFill/>
          <a:ln>
            <a:noFill/>
          </a:ln>
        </p:spPr>
      </p:pic>
      <p:pic>
        <p:nvPicPr>
          <p:cNvPr id="196" name="Shape 196"/>
          <p:cNvPicPr preferRelativeResize="0"/>
          <p:nvPr/>
        </p:nvPicPr>
        <p:blipFill rotWithShape="1">
          <a:blip r:embed="rId4">
            <a:alphaModFix/>
          </a:blip>
          <a:srcRect r="28320"/>
          <a:stretch/>
        </p:blipFill>
        <p:spPr>
          <a:xfrm>
            <a:off x="6417848" y="2641700"/>
            <a:ext cx="2146728" cy="1995375"/>
          </a:xfrm>
          <a:prstGeom prst="rect">
            <a:avLst/>
          </a:prstGeom>
          <a:noFill/>
          <a:ln>
            <a:noFill/>
          </a:ln>
        </p:spPr>
      </p:pic>
      <p:pic>
        <p:nvPicPr>
          <p:cNvPr id="197" name="Shape 197"/>
          <p:cNvPicPr preferRelativeResize="0"/>
          <p:nvPr/>
        </p:nvPicPr>
        <p:blipFill rotWithShape="1">
          <a:blip r:embed="rId5">
            <a:alphaModFix/>
          </a:blip>
          <a:srcRect r="28810" b="11948"/>
          <a:stretch/>
        </p:blipFill>
        <p:spPr>
          <a:xfrm>
            <a:off x="989325" y="2754360"/>
            <a:ext cx="2146725" cy="1770102"/>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1331640" y="472725"/>
            <a:ext cx="3409500" cy="658865"/>
          </a:xfrm>
          <a:prstGeom prst="rect">
            <a:avLst/>
          </a:prstGeom>
        </p:spPr>
        <p:txBody>
          <a:bodyPr wrap="square" lIns="91425" tIns="91425" rIns="91425" bIns="91425" anchor="t" anchorCtr="0">
            <a:noAutofit/>
          </a:bodyPr>
          <a:lstStyle/>
          <a:p>
            <a:pPr lvl="0">
              <a:spcBef>
                <a:spcPts val="0"/>
              </a:spcBef>
              <a:buNone/>
            </a:pPr>
            <a:r>
              <a:rPr lang="x-none" sz="3600">
                <a:latin typeface="Pinyon Script"/>
                <a:ea typeface="Pinyon Script"/>
                <a:cs typeface="Pinyon Script"/>
                <a:sym typeface="Pinyon Script"/>
              </a:rPr>
              <a:t>5. Laurisilva</a:t>
            </a:r>
          </a:p>
        </p:txBody>
      </p:sp>
      <p:pic>
        <p:nvPicPr>
          <p:cNvPr id="204" name="Shape 204" descr="Resultado de imagen para laurisilva"/>
          <p:cNvPicPr preferRelativeResize="0"/>
          <p:nvPr/>
        </p:nvPicPr>
        <p:blipFill>
          <a:blip r:embed="rId3">
            <a:alphaModFix/>
          </a:blip>
          <a:stretch>
            <a:fillRect/>
          </a:stretch>
        </p:blipFill>
        <p:spPr>
          <a:xfrm>
            <a:off x="5149500" y="2968725"/>
            <a:ext cx="3172001" cy="1856000"/>
          </a:xfrm>
          <a:prstGeom prst="rect">
            <a:avLst/>
          </a:prstGeom>
          <a:noFill/>
          <a:ln>
            <a:noFill/>
          </a:ln>
        </p:spPr>
      </p:pic>
      <p:pic>
        <p:nvPicPr>
          <p:cNvPr id="205" name="Shape 205" descr="Imagen relacionada"/>
          <p:cNvPicPr preferRelativeResize="0"/>
          <p:nvPr/>
        </p:nvPicPr>
        <p:blipFill>
          <a:blip r:embed="rId4">
            <a:alphaModFix/>
          </a:blip>
          <a:stretch>
            <a:fillRect/>
          </a:stretch>
        </p:blipFill>
        <p:spPr>
          <a:xfrm>
            <a:off x="5149500" y="472725"/>
            <a:ext cx="3172000" cy="1913650"/>
          </a:xfrm>
          <a:prstGeom prst="rect">
            <a:avLst/>
          </a:prstGeom>
          <a:noFill/>
          <a:ln>
            <a:noFill/>
          </a:ln>
        </p:spPr>
      </p:pic>
      <p:sp>
        <p:nvSpPr>
          <p:cNvPr id="3" name="2 CuadroTexto"/>
          <p:cNvSpPr txBox="1"/>
          <p:nvPr/>
        </p:nvSpPr>
        <p:spPr>
          <a:xfrm>
            <a:off x="1259632" y="1285295"/>
            <a:ext cx="3312368" cy="3539430"/>
          </a:xfrm>
          <a:prstGeom prst="rect">
            <a:avLst/>
          </a:prstGeom>
          <a:noFill/>
        </p:spPr>
        <p:txBody>
          <a:bodyPr wrap="square" rtlCol="0">
            <a:spAutoFit/>
          </a:bodyPr>
          <a:lstStyle/>
          <a:p>
            <a:pPr marL="285750" indent="-285750">
              <a:buFont typeface="Arial" panose="020B0604020202020204" pitchFamily="34" charset="0"/>
              <a:buChar char="•"/>
            </a:pPr>
            <a:r>
              <a:rPr lang="es-ES" dirty="0">
                <a:solidFill>
                  <a:schemeClr val="bg1"/>
                </a:solidFill>
                <a:latin typeface="Comic Sans MS" panose="030F0702030302020204" pitchFamily="66" charset="0"/>
              </a:rPr>
              <a:t>Es un tipo de bosque subtropical presente en las zonas de barlovento de las Islas de Gran Canaria, Tenerife, La Palma y La Gomera. Está emparentada con otras formaciones boscosas de la </a:t>
            </a:r>
            <a:r>
              <a:rPr lang="es-ES" dirty="0" err="1">
                <a:solidFill>
                  <a:schemeClr val="bg1"/>
                </a:solidFill>
                <a:latin typeface="Comic Sans MS" panose="030F0702030302020204" pitchFamily="66" charset="0"/>
              </a:rPr>
              <a:t>Macaronesia</a:t>
            </a:r>
            <a:r>
              <a:rPr lang="es-ES" dirty="0">
                <a:solidFill>
                  <a:schemeClr val="bg1"/>
                </a:solidFill>
                <a:latin typeface="Comic Sans MS" panose="030F0702030302020204" pitchFamily="66" charset="0"/>
              </a:rPr>
              <a:t>. </a:t>
            </a:r>
          </a:p>
          <a:p>
            <a:pPr marL="285750" indent="-285750">
              <a:buFont typeface="Arial" panose="020B0604020202020204" pitchFamily="34" charset="0"/>
              <a:buChar char="•"/>
            </a:pPr>
            <a:r>
              <a:rPr lang="es-ES" dirty="0">
                <a:solidFill>
                  <a:schemeClr val="bg1"/>
                </a:solidFill>
                <a:latin typeface="Comic Sans MS" panose="030F0702030302020204" pitchFamily="66" charset="0"/>
              </a:rPr>
              <a:t>Lo conforman especies arbóreas de la familia de las lauráceas, que junto al </a:t>
            </a:r>
            <a:r>
              <a:rPr lang="es-ES" dirty="0" err="1">
                <a:solidFill>
                  <a:schemeClr val="bg1"/>
                </a:solidFill>
                <a:latin typeface="Comic Sans MS" panose="030F0702030302020204" pitchFamily="66" charset="0"/>
              </a:rPr>
              <a:t>Fayal</a:t>
            </a:r>
            <a:r>
              <a:rPr lang="es-ES" dirty="0">
                <a:solidFill>
                  <a:schemeClr val="bg1"/>
                </a:solidFill>
                <a:latin typeface="Comic Sans MS" panose="030F0702030302020204" pitchFamily="66" charset="0"/>
              </a:rPr>
              <a:t>-Brezal compone el denominado </a:t>
            </a:r>
            <a:r>
              <a:rPr lang="es-ES" dirty="0" err="1">
                <a:solidFill>
                  <a:schemeClr val="bg1"/>
                </a:solidFill>
                <a:latin typeface="Comic Sans MS" panose="030F0702030302020204" pitchFamily="66" charset="0"/>
              </a:rPr>
              <a:t>monteverde</a:t>
            </a:r>
            <a:r>
              <a:rPr lang="es-ES" dirty="0">
                <a:solidFill>
                  <a:schemeClr val="bg1"/>
                </a:solidFill>
                <a:latin typeface="Comic Sans MS" panose="030F0702030302020204" pitchFamily="66" charset="0"/>
              </a:rPr>
              <a:t>. </a:t>
            </a:r>
          </a:p>
          <a:p>
            <a:pPr marL="285750" indent="-285750">
              <a:buFont typeface="Arial" panose="020B0604020202020204" pitchFamily="34" charset="0"/>
              <a:buChar char="•"/>
            </a:pPr>
            <a:r>
              <a:rPr lang="es-ES" dirty="0">
                <a:solidFill>
                  <a:schemeClr val="bg1"/>
                </a:solidFill>
                <a:latin typeface="Comic Sans MS" panose="030F0702030302020204" pitchFamily="66" charset="0"/>
              </a:rPr>
              <a:t>Presenta suelos profundos y es característico de las medianías (entre 600 y 900 m de altitud).</a:t>
            </a:r>
          </a:p>
          <a:p>
            <a:pPr marL="285750" indent="-285750">
              <a:buFont typeface="Arial" panose="020B0604020202020204" pitchFamily="34" charset="0"/>
              <a:buChar char="•"/>
            </a:pPr>
            <a:r>
              <a:rPr lang="es-ES" dirty="0">
                <a:solidFill>
                  <a:schemeClr val="bg1"/>
                </a:solidFill>
                <a:latin typeface="Comic Sans MS" panose="030F0702030302020204" pitchFamily="66" charset="0"/>
              </a:rPr>
              <a:t>Este bosque presenta una gran biodiversidad.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733</Words>
  <Application>Microsoft Office PowerPoint</Application>
  <PresentationFormat>Presentación en pantalla (16:9)</PresentationFormat>
  <Paragraphs>45</Paragraphs>
  <Slides>14</Slides>
  <Notes>14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14</vt:i4>
      </vt:variant>
    </vt:vector>
  </HeadingPairs>
  <TitlesOfParts>
    <vt:vector size="22" baseType="lpstr">
      <vt:lpstr>Arial</vt:lpstr>
      <vt:lpstr>Comic Sans MS</vt:lpstr>
      <vt:lpstr>Verdana</vt:lpstr>
      <vt:lpstr>Lato</vt:lpstr>
      <vt:lpstr>Pinyon Script</vt:lpstr>
      <vt:lpstr>Permanent Marker</vt:lpstr>
      <vt:lpstr>Montserrat</vt:lpstr>
      <vt:lpstr>Focus</vt:lpstr>
      <vt:lpstr>Vegetación  de Canarias </vt:lpstr>
      <vt:lpstr>Índice </vt:lpstr>
      <vt:lpstr>1.Clima de Canarias </vt:lpstr>
      <vt:lpstr>Presentación de PowerPoint</vt:lpstr>
      <vt:lpstr>Esquema </vt:lpstr>
      <vt:lpstr>2. Pisos de vegetación canarias </vt:lpstr>
      <vt:lpstr> 3. Cardonal-Tabaibal </vt:lpstr>
      <vt:lpstr>4. Bosques termófilos</vt:lpstr>
      <vt:lpstr>5. Laurisilva</vt:lpstr>
      <vt:lpstr>  6 Fayal-Brezal </vt:lpstr>
      <vt:lpstr>7. Pinar  El pinar es una formación boscosa donde predomina el pino canario, que se sitúa por encima del fayal-brezal en las vertientes de barlovento y del bosque termófilo y el matorral costero en sotavento, y llega hasta los 2.000 m de altura aproximadamente. El pinar es capaz de soportar grandes contrastes térmicos anuales y estacionales.</vt:lpstr>
      <vt:lpstr>8. Matorral de cumbre </vt:lpstr>
      <vt:lpstr>9. Endemismos de montaña </vt:lpstr>
      <vt:lpstr>10. Plantas invasoras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Vegetación  de Canarias</dc:title>
  <dc:creator>U_38011510</dc:creator>
  <cp:lastModifiedBy>U_38011510</cp:lastModifiedBy>
  <cp:revision>7</cp:revision>
  <dcterms:modified xsi:type="dcterms:W3CDTF">2018-05-15T11:58:20Z</dcterms:modified>
</cp:coreProperties>
</file>