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2640-ABE0-42B2-8D15-E749EADA1A1C}" type="datetimeFigureOut">
              <a:rPr lang="es-ES" smtClean="0"/>
              <a:t>02/01/2019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BB14-FA1C-4FD5-8E3F-E6C9E4D8062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67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2640-ABE0-42B2-8D15-E749EADA1A1C}" type="datetimeFigureOut">
              <a:rPr lang="es-ES" smtClean="0"/>
              <a:t>02/01/2019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BB14-FA1C-4FD5-8E3F-E6C9E4D8062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0558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2640-ABE0-42B2-8D15-E749EADA1A1C}" type="datetimeFigureOut">
              <a:rPr lang="es-ES" smtClean="0"/>
              <a:t>02/01/2019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BB14-FA1C-4FD5-8E3F-E6C9E4D8062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818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2640-ABE0-42B2-8D15-E749EADA1A1C}" type="datetimeFigureOut">
              <a:rPr lang="es-ES" smtClean="0"/>
              <a:t>02/01/2019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BB14-FA1C-4FD5-8E3F-E6C9E4D8062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79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2640-ABE0-42B2-8D15-E749EADA1A1C}" type="datetimeFigureOut">
              <a:rPr lang="es-ES" smtClean="0"/>
              <a:t>02/01/2019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BB14-FA1C-4FD5-8E3F-E6C9E4D8062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635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2640-ABE0-42B2-8D15-E749EADA1A1C}" type="datetimeFigureOut">
              <a:rPr lang="es-ES" smtClean="0"/>
              <a:t>02/01/2019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BB14-FA1C-4FD5-8E3F-E6C9E4D8062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060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2640-ABE0-42B2-8D15-E749EADA1A1C}" type="datetimeFigureOut">
              <a:rPr lang="es-ES" smtClean="0"/>
              <a:t>02/01/2019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BB14-FA1C-4FD5-8E3F-E6C9E4D8062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65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2640-ABE0-42B2-8D15-E749EADA1A1C}" type="datetimeFigureOut">
              <a:rPr lang="es-ES" smtClean="0"/>
              <a:t>02/01/2019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BB14-FA1C-4FD5-8E3F-E6C9E4D8062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779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2640-ABE0-42B2-8D15-E749EADA1A1C}" type="datetimeFigureOut">
              <a:rPr lang="es-ES" smtClean="0"/>
              <a:t>02/01/2019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BB14-FA1C-4FD5-8E3F-E6C9E4D8062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99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2640-ABE0-42B2-8D15-E749EADA1A1C}" type="datetimeFigureOut">
              <a:rPr lang="es-ES" smtClean="0"/>
              <a:t>02/01/2019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BB14-FA1C-4FD5-8E3F-E6C9E4D8062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60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2640-ABE0-42B2-8D15-E749EADA1A1C}" type="datetimeFigureOut">
              <a:rPr lang="es-ES" smtClean="0"/>
              <a:t>02/01/2019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BB14-FA1C-4FD5-8E3F-E6C9E4D8062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246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52640-ABE0-42B2-8D15-E749EADA1A1C}" type="datetimeFigureOut">
              <a:rPr lang="es-ES" smtClean="0"/>
              <a:t>02/01/2019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9BB14-FA1C-4FD5-8E3F-E6C9E4D8062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022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4850" y="553792"/>
            <a:ext cx="8942231" cy="1210614"/>
          </a:xfrm>
        </p:spPr>
        <p:txBody>
          <a:bodyPr/>
          <a:lstStyle/>
          <a:p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SPEAKING EXERCISE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8090" y="4207345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Students will work in pairs. Encourage the use of the vocabulary they have learned in previous exercises. It would be a good idea to give each pair of students a list with all the new words. </a:t>
            </a:r>
          </a:p>
          <a:p>
            <a:r>
              <a:rPr lang="en-US" dirty="0"/>
              <a:t>When they finish talking in pairs about one of the questions, they can share opinions with the whole group. Then, repeat the same dynamic with all </a:t>
            </a:r>
            <a:r>
              <a:rPr lang="en-US"/>
              <a:t>the slides. </a:t>
            </a:r>
            <a:endParaRPr lang="es-ES" dirty="0"/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662" y="651125"/>
            <a:ext cx="3280580" cy="283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1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093" y="365125"/>
            <a:ext cx="1104470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How</a:t>
            </a:r>
            <a:r>
              <a:rPr lang="es-E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3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is</a:t>
            </a:r>
            <a:r>
              <a:rPr lang="es-E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3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the</a:t>
            </a:r>
            <a:r>
              <a:rPr lang="es-E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3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environment</a:t>
            </a:r>
            <a:r>
              <a:rPr lang="es-E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3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around</a:t>
            </a:r>
            <a:r>
              <a:rPr lang="es-E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3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you</a:t>
            </a:r>
            <a:r>
              <a:rPr lang="es-E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? </a:t>
            </a:r>
            <a:r>
              <a:rPr lang="es-ES" sz="3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Is</a:t>
            </a:r>
            <a:r>
              <a:rPr lang="es-E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3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it</a:t>
            </a:r>
            <a:r>
              <a:rPr lang="es-E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3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clean</a:t>
            </a:r>
            <a:r>
              <a:rPr lang="es-E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pic>
        <p:nvPicPr>
          <p:cNvPr id="2050" name="Picture 2" descr="Resultado de imagen de mountains landsc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6"/>
          <a:stretch/>
        </p:blipFill>
        <p:spPr bwMode="auto">
          <a:xfrm>
            <a:off x="1596980" y="2073500"/>
            <a:ext cx="8242479" cy="392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62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What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kind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of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pollution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bothers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you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most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on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your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daily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routine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8" b="5077"/>
          <a:stretch/>
        </p:blipFill>
        <p:spPr bwMode="auto">
          <a:xfrm>
            <a:off x="2286000" y="2137894"/>
            <a:ext cx="7620000" cy="404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936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02312"/>
          </a:xfrm>
        </p:spPr>
        <p:txBody>
          <a:bodyPr/>
          <a:lstStyle/>
          <a:p>
            <a:pPr algn="ctr"/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Do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you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recycle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?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What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kind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of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things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do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you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recycle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pic>
        <p:nvPicPr>
          <p:cNvPr id="4098" name="Picture 2" descr="Resultado de imagen de cans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67" y="2125015"/>
            <a:ext cx="8610555" cy="404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89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How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do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you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feel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when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you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hear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about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global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warming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?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Is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there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hope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for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the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future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pic>
        <p:nvPicPr>
          <p:cNvPr id="5122" name="Picture 2" descr="Resultado de imagen de global war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377" y="2156026"/>
            <a:ext cx="7186411" cy="406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23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61340"/>
            <a:ext cx="10515600" cy="2172013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Do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you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believe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human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activity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contributes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to global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warming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? </a:t>
            </a:r>
            <a:b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If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so,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what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should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we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do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about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it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? </a:t>
            </a:r>
            <a:b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If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not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,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what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do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you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think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causes global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warming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pic>
        <p:nvPicPr>
          <p:cNvPr id="6146" name="Picture 2" descr="Resultado de imagen de drau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03" y="2833353"/>
            <a:ext cx="4942223" cy="370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480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290" y="76437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Which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type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of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energy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is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the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most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environmentally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friendly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? </a:t>
            </a:r>
            <a:b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Do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you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use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this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type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of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energy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?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Why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?/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Why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not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pic>
        <p:nvPicPr>
          <p:cNvPr id="7170" name="Picture 2" descr="Resultado de imagen de wellness enviro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79" y="2756080"/>
            <a:ext cx="8010659" cy="36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33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Do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you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think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overpopulation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is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an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important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environmental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issue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?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Why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/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why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not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pic>
        <p:nvPicPr>
          <p:cNvPr id="8194" name="Picture 2" descr="Resultado de imagen de overpopulation build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719" y="2167182"/>
            <a:ext cx="4725518" cy="426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4544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Breitbild</PresentationFormat>
  <Paragraphs>10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Arial Rounded MT Bold</vt:lpstr>
      <vt:lpstr>Calibri</vt:lpstr>
      <vt:lpstr>Calibri Light</vt:lpstr>
      <vt:lpstr>Tema de Office</vt:lpstr>
      <vt:lpstr>SPEAKING EXERCISE</vt:lpstr>
      <vt:lpstr>How is the environment around you? Is it clean?</vt:lpstr>
      <vt:lpstr>What kind of pollution bothers you most on your daily routine?</vt:lpstr>
      <vt:lpstr>Do you recycle? What kind of things do you recycle?</vt:lpstr>
      <vt:lpstr>How do you feel when you hear about global warming? Is there hope for the future?</vt:lpstr>
      <vt:lpstr>Do you believe human activity contributes to global warming?  If so, what should we do about it?  If not, what do you think causes global warming?</vt:lpstr>
      <vt:lpstr>Which type of energy is the most environmentally friendly?  Do you use this type of energy? Why?/Why not?</vt:lpstr>
      <vt:lpstr>Do you think overpopulation is an important environmental issue? Why/why not?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SPEAKING EXERCISE</dc:title>
  <dc:creator>Bea</dc:creator>
  <cp:lastModifiedBy>Alexandra von Bargen</cp:lastModifiedBy>
  <cp:revision>3</cp:revision>
  <dcterms:created xsi:type="dcterms:W3CDTF">2019-01-02T11:44:16Z</dcterms:created>
  <dcterms:modified xsi:type="dcterms:W3CDTF">2019-01-02T17:01:18Z</dcterms:modified>
</cp:coreProperties>
</file>