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88658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00"/>
    </mc:Choice>
    <mc:Fallback>
      <p:transition spd="slow" advTm="210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00"/>
    </mc:Choice>
    <mc:Fallback>
      <p:transition spd="slow" advTm="210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00"/>
    </mc:Choice>
    <mc:Fallback>
      <p:transition spd="slow" advTm="210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00"/>
    </mc:Choice>
    <mc:Fallback>
      <p:transition spd="slow" advTm="210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00"/>
    </mc:Choice>
    <mc:Fallback>
      <p:transition spd="slow" advTm="210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00"/>
    </mc:Choice>
    <mc:Fallback>
      <p:transition spd="slow" advTm="210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00"/>
    </mc:Choice>
    <mc:Fallback>
      <p:transition spd="slow" advTm="210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00"/>
    </mc:Choice>
    <mc:Fallback>
      <p:transition spd="slow" advTm="210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00"/>
    </mc:Choice>
    <mc:Fallback>
      <p:transition spd="slow" advTm="210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00"/>
    </mc:Choice>
    <mc:Fallback>
      <p:transition spd="slow" advTm="210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00"/>
    </mc:Choice>
    <mc:Fallback>
      <p:transition spd="slow" advTm="210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rgbClr val="92D050"/>
            </a:gs>
            <a:gs pos="33000">
              <a:srgbClr val="33CC33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2100000"/>
    </mc:Choice>
    <mc:Fallback>
      <p:transition spd="slow" advTm="2100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476650" y="222800"/>
            <a:ext cx="8313900" cy="1381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4200" b="1" dirty="0"/>
              <a:t>Contaminación atmosférica en Canarias</a:t>
            </a: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t="39631"/>
          <a:stretch/>
        </p:blipFill>
        <p:spPr>
          <a:xfrm>
            <a:off x="587313" y="1994525"/>
            <a:ext cx="7969375" cy="17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476650" y="4277875"/>
            <a:ext cx="8313900" cy="61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 dirty="0"/>
              <a:t>Óscar Albelo González</a:t>
            </a:r>
            <a:r>
              <a:rPr lang="es" dirty="0" smtClean="0"/>
              <a:t>, Himar González </a:t>
            </a:r>
            <a:r>
              <a:rPr lang="es" dirty="0"/>
              <a:t>Rodríguez y Daniel A. Rodríguez Rodríguez.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 dirty="0"/>
              <a:t>IES San Juan de la Rambla, 4.º ESO A, Curso 2017-2018. Geografía e Historia de Canarias.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00"/>
    </mc:Choice>
    <mc:Fallback>
      <p:transition spd="slow" advTm="210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00050" y="843558"/>
            <a:ext cx="3722249" cy="1916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000000"/>
                </a:solidFill>
              </a:rPr>
              <a:t>La contaminación atmosférica es la impurificación de la atmósfera causada por la presencia de contaminantes en forma sólida, líquida, gaseosa, y también en forma de radiaciones en valores diferentes a los de su composición natural</a:t>
            </a:r>
            <a:r>
              <a:rPr lang="es" sz="1600" dirty="0" smtClean="0">
                <a:solidFill>
                  <a:srgbClr val="000000"/>
                </a:solidFill>
              </a:rPr>
              <a:t>.</a:t>
            </a:r>
            <a:endParaRPr lang="es" sz="1600" dirty="0">
              <a:solidFill>
                <a:srgbClr val="000000"/>
              </a:solidFill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124775"/>
            <a:ext cx="8520600" cy="6467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2400" b="1" dirty="0"/>
              <a:t>¿Qué es la contaminación atmosférica y cómo influye?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2327875" y="4212350"/>
            <a:ext cx="33300" cy="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23861"/>
          <a:stretch/>
        </p:blipFill>
        <p:spPr>
          <a:xfrm>
            <a:off x="4651127" y="843558"/>
            <a:ext cx="372225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400" y="2894308"/>
            <a:ext cx="3722250" cy="19422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4635336" y="3561730"/>
            <a:ext cx="38250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La contaminación atmosférica ocasiona daños sobre la salud humana, la biodiversidad, el suelo, el agua, así como sobre los bienes materiales y los inmuebles.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00"/>
    </mc:Choice>
    <mc:Fallback>
      <p:transition spd="slow" advTm="210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339502"/>
            <a:ext cx="8520600" cy="57606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2400" b="1" dirty="0" smtClean="0"/>
              <a:t>Incidencia de la </a:t>
            </a:r>
            <a:r>
              <a:rPr lang="es" sz="2400" b="1" dirty="0"/>
              <a:t>contaminación atmosférica en </a:t>
            </a:r>
            <a:r>
              <a:rPr lang="es" sz="2400" b="1" dirty="0" smtClean="0"/>
              <a:t>Canarias</a:t>
            </a:r>
            <a:endParaRPr lang="es" sz="2400" b="1"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95600" y="1123350"/>
            <a:ext cx="8520600" cy="118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En Canarias, la incidencia de la contaminación atmosférica por zonas depende de factores atmosféricos, como la dirección e intensidad del viento, y de factores orográficos, como la ubicación de los puntos de incidencia a barlovento o sotavento de las islas, la altitud, la cercanía al mar o la presencia de obstáculos como barrancos y montañas. </a:t>
            </a: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r="10217"/>
          <a:stretch/>
        </p:blipFill>
        <p:spPr>
          <a:xfrm>
            <a:off x="311700" y="2471188"/>
            <a:ext cx="2531325" cy="15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392150" y="4233325"/>
            <a:ext cx="8324100" cy="65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s" sz="1600">
                <a:solidFill>
                  <a:schemeClr val="dk1"/>
                </a:solidFill>
              </a:rPr>
              <a:t>Los efectos de la contaminación se hacen especialmente graves si tenemos en cuenta la alta biodiversidad de las islas y el creciente problema de la erosión y la desertificación.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150" y="2471200"/>
            <a:ext cx="2385150" cy="16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4800" y="2508650"/>
            <a:ext cx="2877825" cy="162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00"/>
    </mc:Choice>
    <mc:Fallback>
      <p:transition spd="slow" advTm="210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249325" y="148250"/>
            <a:ext cx="8364900" cy="92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s" sz="1600" dirty="0">
                <a:solidFill>
                  <a:srgbClr val="000000"/>
                </a:solidFill>
              </a:rPr>
              <a:t>Además es una de las causas del agotamiento de la capa de ozono, del cambio climático (por la emisión de gases de efecto invernadero</a:t>
            </a:r>
            <a:r>
              <a:rPr lang="es" sz="1600" dirty="0" smtClean="0">
                <a:solidFill>
                  <a:srgbClr val="000000"/>
                </a:solidFill>
              </a:rPr>
              <a:t>) </a:t>
            </a:r>
            <a:r>
              <a:rPr lang="es" sz="1600" dirty="0">
                <a:solidFill>
                  <a:srgbClr val="000000"/>
                </a:solidFill>
              </a:rPr>
              <a:t>e influye en la propagación de la contaminación lumínica y de otras formas de contaminación.</a:t>
            </a: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29567"/>
          <a:stretch/>
        </p:blipFill>
        <p:spPr>
          <a:xfrm>
            <a:off x="249325" y="1138475"/>
            <a:ext cx="4031274" cy="18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 t="9854" b="12919"/>
          <a:stretch/>
        </p:blipFill>
        <p:spPr>
          <a:xfrm>
            <a:off x="4531375" y="1138475"/>
            <a:ext cx="3818900" cy="197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173650"/>
            <a:ext cx="3968899" cy="180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2299" y="3214475"/>
            <a:ext cx="3140326" cy="17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00"/>
    </mc:Choice>
    <mc:Fallback>
      <p:transition spd="slow" advTm="210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2935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400" b="1" dirty="0"/>
              <a:t>¿Sabías que…?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992050"/>
            <a:ext cx="8520600" cy="1432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263238"/>
                </a:solidFill>
              </a:rPr>
              <a:t>Más de 850.000 canarios deben sufrir diariamente altos niveles de contaminación ambiental. El tráfico rodado, el marítimo y las industrias, las centrales eléctricas y los polígonos industriales son los principales responsables de que el 38% de la población del Archipiélago esté sometido a estos niveles de contaminación, que generan diversas enfermedades pulmonares y cardiovasculares. Entre ellas, el cáncer de pulmón.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3" y="2756800"/>
            <a:ext cx="3062066" cy="1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1005" y="2756800"/>
            <a:ext cx="2465646" cy="1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 l="11802" t="25816" r="20012"/>
          <a:stretch/>
        </p:blipFill>
        <p:spPr>
          <a:xfrm>
            <a:off x="3484350" y="2756800"/>
            <a:ext cx="2736050" cy="169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00"/>
    </mc:Choice>
    <mc:Fallback>
      <p:transition spd="slow" advTm="2100000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330</Words>
  <Application>Microsoft Office PowerPoint</Application>
  <PresentationFormat>Presentación en pantalla (16:9)</PresentationFormat>
  <Paragraphs>12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Simple Light</vt:lpstr>
      <vt:lpstr>Contaminación atmosférica en Canarias</vt:lpstr>
      <vt:lpstr>¿Qué es la contaminación atmosférica y cómo influye?</vt:lpstr>
      <vt:lpstr>Incidencia de la contaminación atmosférica en Canarias</vt:lpstr>
      <vt:lpstr>Presentación de PowerPoint</vt:lpstr>
      <vt:lpstr>¿Sabías que…?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Contaminación atmosférica en Canarias</dc:title>
  <dc:creator>U_38011510</dc:creator>
  <cp:lastModifiedBy>U_38011510</cp:lastModifiedBy>
  <cp:revision>9</cp:revision>
  <dcterms:modified xsi:type="dcterms:W3CDTF">2017-11-27T09:45:09Z</dcterms:modified>
</cp:coreProperties>
</file>