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4" r:id="rId11"/>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9900D36-3B86-4A05-A013-A06F7558CF69}" type="datetimeFigureOut">
              <a:rPr lang="et-EE" smtClean="0"/>
              <a:t>25.05.2018</a:t>
            </a:fld>
            <a:endParaRPr lang="et-E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t-EE"/>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6FD59DA-63FC-4967-BC79-9390F780C1F3}" type="slidenum">
              <a:rPr lang="et-EE" smtClean="0"/>
              <a:t>‹#›</a:t>
            </a:fld>
            <a:endParaRPr lang="et-E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00D36-3B86-4A05-A013-A06F7558CF69}" type="datetimeFigureOut">
              <a:rPr lang="et-EE" smtClean="0"/>
              <a:t>25.05.2018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6FD59DA-63FC-4967-BC79-9390F780C1F3}" type="slidenum">
              <a:rPr lang="et-EE" smtClean="0"/>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00D36-3B86-4A05-A013-A06F7558CF69}" type="datetimeFigureOut">
              <a:rPr lang="et-EE" smtClean="0"/>
              <a:t>25.05.2018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6FD59DA-63FC-4967-BC79-9390F780C1F3}" type="slidenum">
              <a:rPr lang="et-EE" smtClean="0"/>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900D36-3B86-4A05-A013-A06F7558CF69}" type="datetimeFigureOut">
              <a:rPr lang="et-EE" smtClean="0"/>
              <a:t>25.05.2018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6FD59DA-63FC-4967-BC79-9390F780C1F3}" type="slidenum">
              <a:rPr lang="et-EE" smtClean="0"/>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00D36-3B86-4A05-A013-A06F7558CF69}" type="datetimeFigureOut">
              <a:rPr lang="et-EE" smtClean="0"/>
              <a:t>25.05.2018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6FD59DA-63FC-4967-BC79-9390F780C1F3}" type="slidenum">
              <a:rPr lang="et-EE" smtClean="0"/>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9900D36-3B86-4A05-A013-A06F7558CF69}" type="datetimeFigureOut">
              <a:rPr lang="et-EE" smtClean="0"/>
              <a:t>25.05.2018</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56FD59DA-63FC-4967-BC79-9390F780C1F3}" type="slidenum">
              <a:rPr lang="et-EE" smtClean="0"/>
              <a:t>‹#›</a:t>
            </a:fld>
            <a:endParaRPr lang="et-EE"/>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900D36-3B86-4A05-A013-A06F7558CF69}" type="datetimeFigureOut">
              <a:rPr lang="et-EE" smtClean="0"/>
              <a:t>25.05.2018</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56FD59DA-63FC-4967-BC79-9390F780C1F3}" type="slidenum">
              <a:rPr lang="et-EE" smtClean="0"/>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00D36-3B86-4A05-A013-A06F7558CF69}" type="datetimeFigureOut">
              <a:rPr lang="et-EE" smtClean="0"/>
              <a:t>25.05.2018</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56FD59DA-63FC-4967-BC79-9390F780C1F3}" type="slidenum">
              <a:rPr lang="et-EE" smtClean="0"/>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00D36-3B86-4A05-A013-A06F7558CF69}" type="datetimeFigureOut">
              <a:rPr lang="et-EE" smtClean="0"/>
              <a:t>25.05.2018</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56FD59DA-63FC-4967-BC79-9390F780C1F3}" type="slidenum">
              <a:rPr lang="et-EE" smtClean="0"/>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9900D36-3B86-4A05-A013-A06F7558CF69}" type="datetimeFigureOut">
              <a:rPr lang="et-EE" smtClean="0"/>
              <a:t>25.05.2018</a:t>
            </a:fld>
            <a:endParaRPr lang="et-EE"/>
          </a:p>
        </p:txBody>
      </p:sp>
      <p:sp>
        <p:nvSpPr>
          <p:cNvPr id="7" name="Slide Number Placeholder 6"/>
          <p:cNvSpPr>
            <a:spLocks noGrp="1"/>
          </p:cNvSpPr>
          <p:nvPr>
            <p:ph type="sldNum" sz="quarter" idx="12"/>
          </p:nvPr>
        </p:nvSpPr>
        <p:spPr/>
        <p:txBody>
          <a:bodyPr/>
          <a:lstStyle/>
          <a:p>
            <a:fld id="{56FD59DA-63FC-4967-BC79-9390F780C1F3}" type="slidenum">
              <a:rPr lang="et-EE" smtClean="0"/>
              <a:t>‹#›</a:t>
            </a:fld>
            <a:endParaRPr lang="et-E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t-E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00D36-3B86-4A05-A013-A06F7558CF69}" type="datetimeFigureOut">
              <a:rPr lang="et-EE" smtClean="0"/>
              <a:t>25.05.2018</a:t>
            </a:fld>
            <a:endParaRPr lang="et-EE"/>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t-EE"/>
          </a:p>
        </p:txBody>
      </p:sp>
      <p:sp>
        <p:nvSpPr>
          <p:cNvPr id="7" name="Slide Number Placeholder 6"/>
          <p:cNvSpPr>
            <a:spLocks noGrp="1"/>
          </p:cNvSpPr>
          <p:nvPr>
            <p:ph type="sldNum" sz="quarter" idx="12"/>
          </p:nvPr>
        </p:nvSpPr>
        <p:spPr/>
        <p:txBody>
          <a:bodyPr/>
          <a:lstStyle/>
          <a:p>
            <a:fld id="{56FD59DA-63FC-4967-BC79-9390F780C1F3}" type="slidenum">
              <a:rPr lang="et-EE" smtClean="0"/>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9900D36-3B86-4A05-A013-A06F7558CF69}" type="datetimeFigureOut">
              <a:rPr lang="et-EE" smtClean="0"/>
              <a:t>25.05.2018</a:t>
            </a:fld>
            <a:endParaRPr lang="et-E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t-E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6FD59DA-63FC-4967-BC79-9390F780C1F3}"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t-EE" sz="2800" dirty="0" smtClean="0"/>
              <a:t>The work of climate ambassadors in our school</a:t>
            </a:r>
            <a:endParaRPr lang="et-EE" sz="2800" dirty="0"/>
          </a:p>
        </p:txBody>
      </p:sp>
      <p:sp>
        <p:nvSpPr>
          <p:cNvPr id="3" name="Subtitle 2"/>
          <p:cNvSpPr>
            <a:spLocks noGrp="1"/>
          </p:cNvSpPr>
          <p:nvPr>
            <p:ph type="subTitle" idx="1"/>
          </p:nvPr>
        </p:nvSpPr>
        <p:spPr/>
        <p:txBody>
          <a:bodyPr>
            <a:normAutofit lnSpcReduction="10000"/>
          </a:bodyPr>
          <a:lstStyle/>
          <a:p>
            <a:endParaRPr lang="et-EE" dirty="0" smtClean="0"/>
          </a:p>
          <a:p>
            <a:endParaRPr lang="et-EE" dirty="0"/>
          </a:p>
          <a:p>
            <a:r>
              <a:rPr lang="et-EE" dirty="0" smtClean="0"/>
              <a:t>Pärnu Kuninga Tänava Põhikool</a:t>
            </a:r>
            <a:endParaRPr lang="et-EE" dirty="0"/>
          </a:p>
        </p:txBody>
      </p:sp>
    </p:spTree>
    <p:extLst>
      <p:ext uri="{BB962C8B-B14F-4D97-AF65-F5344CB8AC3E}">
        <p14:creationId xmlns:p14="http://schemas.microsoft.com/office/powerpoint/2010/main" val="191347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normAutofit lnSpcReduction="10000"/>
          </a:bodyPr>
          <a:lstStyle/>
          <a:p>
            <a:r>
              <a:rPr lang="et-EE" dirty="0" smtClean="0"/>
              <a:t>On the 2nd project year, the climate ambassadors will start to make the Energy Puzzle Hunt with the younger students in our school.</a:t>
            </a:r>
          </a:p>
          <a:p>
            <a:pPr>
              <a:buFontTx/>
              <a:buChar char="-"/>
            </a:pPr>
            <a:r>
              <a:rPr lang="et-EE" dirty="0" smtClean="0"/>
              <a:t>Learning for new ideas in Energy Discovery Center in Tallinn on the 1st of June with you</a:t>
            </a:r>
          </a:p>
          <a:p>
            <a:pPr>
              <a:buFontTx/>
              <a:buChar char="-"/>
            </a:pPr>
            <a:endParaRPr lang="et-EE" dirty="0"/>
          </a:p>
          <a:p>
            <a:pPr algn="ctr">
              <a:buFontTx/>
              <a:buChar char="-"/>
            </a:pPr>
            <a:r>
              <a:rPr lang="et-EE" b="1" dirty="0" smtClean="0"/>
              <a:t>THANK YOU!</a:t>
            </a:r>
            <a:endParaRPr lang="et-EE" b="1" dirty="0"/>
          </a:p>
        </p:txBody>
      </p:sp>
    </p:spTree>
    <p:extLst>
      <p:ext uri="{BB962C8B-B14F-4D97-AF65-F5344CB8AC3E}">
        <p14:creationId xmlns:p14="http://schemas.microsoft.com/office/powerpoint/2010/main" val="186456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normAutofit fontScale="92500" lnSpcReduction="10000"/>
          </a:bodyPr>
          <a:lstStyle/>
          <a:p>
            <a:r>
              <a:rPr lang="et-EE" dirty="0" smtClean="0"/>
              <a:t>The students who have participated in project mobilities are also the climate ambassadors in our school. </a:t>
            </a:r>
          </a:p>
          <a:p>
            <a:r>
              <a:rPr lang="et-EE" dirty="0" smtClean="0"/>
              <a:t>Our climate ambassadors are the 8th grade students:</a:t>
            </a:r>
          </a:p>
          <a:p>
            <a:pPr>
              <a:buFontTx/>
              <a:buChar char="-"/>
            </a:pPr>
            <a:r>
              <a:rPr lang="et-EE" dirty="0" smtClean="0"/>
              <a:t>- Miia </a:t>
            </a:r>
            <a:r>
              <a:rPr lang="et-EE" dirty="0"/>
              <a:t>Puidet, Juuli </a:t>
            </a:r>
            <a:r>
              <a:rPr lang="et-EE" dirty="0" smtClean="0"/>
              <a:t>Kõrre (Tenerife, Spain)</a:t>
            </a:r>
          </a:p>
          <a:p>
            <a:pPr>
              <a:buFontTx/>
              <a:buChar char="-"/>
            </a:pPr>
            <a:r>
              <a:rPr lang="et-EE" dirty="0" smtClean="0"/>
              <a:t>- Emily </a:t>
            </a:r>
            <a:r>
              <a:rPr lang="et-EE" dirty="0"/>
              <a:t>Anete Pukk, Henri </a:t>
            </a:r>
            <a:r>
              <a:rPr lang="et-EE" dirty="0" smtClean="0"/>
              <a:t>Kald (Budapest, Hungary)</a:t>
            </a:r>
          </a:p>
          <a:p>
            <a:pPr>
              <a:buFontTx/>
              <a:buChar char="-"/>
            </a:pPr>
            <a:r>
              <a:rPr lang="et-EE" dirty="0" smtClean="0"/>
              <a:t>- </a:t>
            </a:r>
            <a:r>
              <a:rPr lang="et-EE" dirty="0"/>
              <a:t>Keitlin Kütt, Artur Ormisson, Reigo Raal </a:t>
            </a:r>
            <a:r>
              <a:rPr lang="et-EE" dirty="0" smtClean="0"/>
              <a:t> (Martinique, France)</a:t>
            </a:r>
          </a:p>
          <a:p>
            <a:endParaRPr lang="et-EE" dirty="0" smtClean="0"/>
          </a:p>
          <a:p>
            <a:endParaRPr lang="et-EE" dirty="0"/>
          </a:p>
          <a:p>
            <a:endParaRPr lang="et-EE" dirty="0"/>
          </a:p>
        </p:txBody>
      </p:sp>
    </p:spTree>
    <p:extLst>
      <p:ext uri="{BB962C8B-B14F-4D97-AF65-F5344CB8AC3E}">
        <p14:creationId xmlns:p14="http://schemas.microsoft.com/office/powerpoint/2010/main" val="147358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normAutofit fontScale="85000" lnSpcReduction="20000"/>
          </a:bodyPr>
          <a:lstStyle/>
          <a:p>
            <a:r>
              <a:rPr lang="et-EE" dirty="0" smtClean="0"/>
              <a:t>The task of climate ambassadors on the 1st project year is to talk about the project and its goals and to spread the message of importance of climate friendly lifestyle.</a:t>
            </a:r>
          </a:p>
          <a:p>
            <a:r>
              <a:rPr lang="et-EE" dirty="0" smtClean="0"/>
              <a:t>In May, the climate ambassadors visited the 5th and 8th grades of our school. The talked about the climate and nature of their mobility destination country and its environmental problems. They also discussed about global warming and climate change effects. They encouraged the students to discuss about climate change reasons and to suggest the solutions to reduce the effects of global warming.</a:t>
            </a:r>
          </a:p>
        </p:txBody>
      </p:sp>
    </p:spTree>
    <p:extLst>
      <p:ext uri="{BB962C8B-B14F-4D97-AF65-F5344CB8AC3E}">
        <p14:creationId xmlns:p14="http://schemas.microsoft.com/office/powerpoint/2010/main" val="327622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dirty="0"/>
          </a:p>
        </p:txBody>
      </p:sp>
      <p:sp>
        <p:nvSpPr>
          <p:cNvPr id="3" name="Content Placeholder 2"/>
          <p:cNvSpPr>
            <a:spLocks noGrp="1"/>
          </p:cNvSpPr>
          <p:nvPr>
            <p:ph idx="1"/>
          </p:nvPr>
        </p:nvSpPr>
        <p:spPr/>
        <p:txBody>
          <a:bodyPr>
            <a:normAutofit lnSpcReduction="10000"/>
          </a:bodyPr>
          <a:lstStyle/>
          <a:p>
            <a:pPr marL="68580" indent="0">
              <a:buNone/>
            </a:pPr>
            <a:r>
              <a:rPr lang="et-EE" dirty="0" smtClean="0"/>
              <a:t>The working methods:</a:t>
            </a:r>
          </a:p>
          <a:p>
            <a:pPr>
              <a:buFontTx/>
              <a:buChar char="-"/>
            </a:pPr>
            <a:r>
              <a:rPr lang="et-EE" dirty="0" smtClean="0"/>
              <a:t>Presentations by climate ambassadors</a:t>
            </a:r>
          </a:p>
          <a:p>
            <a:pPr>
              <a:buFontTx/>
              <a:buChar char="-"/>
            </a:pPr>
            <a:r>
              <a:rPr lang="et-EE" dirty="0" smtClean="0"/>
              <a:t>Questions to the audience</a:t>
            </a:r>
          </a:p>
          <a:p>
            <a:pPr>
              <a:buFontTx/>
              <a:buChar char="-"/>
            </a:pPr>
            <a:r>
              <a:rPr lang="et-EE" dirty="0" smtClean="0"/>
              <a:t>Discussions with the audience</a:t>
            </a:r>
          </a:p>
          <a:p>
            <a:pPr>
              <a:buFontTx/>
              <a:buChar char="-"/>
            </a:pPr>
            <a:r>
              <a:rPr lang="et-EE" dirty="0" smtClean="0"/>
              <a:t>Working in pairs, filling the table with information</a:t>
            </a:r>
          </a:p>
          <a:p>
            <a:pPr>
              <a:buFontTx/>
              <a:buChar char="-"/>
            </a:pPr>
            <a:r>
              <a:rPr lang="et-EE" dirty="0" smtClean="0"/>
              <a:t>Team and group work to create posters about the main climate issues in project’s partner countries</a:t>
            </a:r>
            <a:endParaRPr lang="et-EE" dirty="0"/>
          </a:p>
        </p:txBody>
      </p:sp>
    </p:spTree>
    <p:extLst>
      <p:ext uri="{BB962C8B-B14F-4D97-AF65-F5344CB8AC3E}">
        <p14:creationId xmlns:p14="http://schemas.microsoft.com/office/powerpoint/2010/main" val="131227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dirty="0"/>
          </a:p>
        </p:txBody>
      </p:sp>
      <p:pic>
        <p:nvPicPr>
          <p:cNvPr id="1026" name="Picture 2" descr="C:\Users\lisca\Desktop\20180522_090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4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dirty="0"/>
          </a:p>
        </p:txBody>
      </p:sp>
      <p:pic>
        <p:nvPicPr>
          <p:cNvPr id="2050" name="Picture 2" descr="C:\Users\lisca\Desktop\20180522_0936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8" y="764704"/>
            <a:ext cx="9357155" cy="525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58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dirty="0"/>
          </a:p>
        </p:txBody>
      </p:sp>
      <p:pic>
        <p:nvPicPr>
          <p:cNvPr id="3074" name="Picture 2" descr="C:\Users\lisca\Desktop\file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604448"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21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dirty="0"/>
          </a:p>
        </p:txBody>
      </p:sp>
      <p:pic>
        <p:nvPicPr>
          <p:cNvPr id="4098" name="Picture 2" descr="C:\Users\lisca\Desktop\file2-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4" y="23815"/>
            <a:ext cx="9112246" cy="683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1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dirty="0"/>
          </a:p>
        </p:txBody>
      </p:sp>
      <p:pic>
        <p:nvPicPr>
          <p:cNvPr id="1026" name="Picture 2" descr="C:\Users\lisca\Desktop\20180517_123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9264"/>
            <a:ext cx="7272808" cy="727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899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259</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Austin</vt:lpstr>
      <vt:lpstr>The work of climate ambassadors in our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of climate ambassadors in our school</dc:title>
  <dc:creator>lisca</dc:creator>
  <cp:lastModifiedBy>lisca</cp:lastModifiedBy>
  <cp:revision>5</cp:revision>
  <dcterms:created xsi:type="dcterms:W3CDTF">2018-05-24T06:32:55Z</dcterms:created>
  <dcterms:modified xsi:type="dcterms:W3CDTF">2018-05-25T06:25:13Z</dcterms:modified>
</cp:coreProperties>
</file>