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256" r:id="rId2"/>
    <p:sldId id="257" r:id="rId3"/>
    <p:sldId id="258" r:id="rId4"/>
    <p:sldId id="273" r:id="rId5"/>
    <p:sldId id="274" r:id="rId6"/>
    <p:sldId id="261" r:id="rId7"/>
    <p:sldId id="259" r:id="rId8"/>
    <p:sldId id="263" r:id="rId9"/>
    <p:sldId id="264" r:id="rId10"/>
    <p:sldId id="265" r:id="rId11"/>
    <p:sldId id="272" r:id="rId12"/>
    <p:sldId id="268" r:id="rId13"/>
    <p:sldId id="267" r:id="rId14"/>
    <p:sldId id="277" r:id="rId15"/>
    <p:sldId id="260" r:id="rId16"/>
    <p:sldId id="27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577" autoAdjust="0"/>
  </p:normalViewPr>
  <p:slideViewPr>
    <p:cSldViewPr>
      <p:cViewPr>
        <p:scale>
          <a:sx n="130" d="100"/>
          <a:sy n="130" d="100"/>
        </p:scale>
        <p:origin x="-5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00490-3FA3-4F57-95E0-CB20AF9F5BCC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74BF7-8896-40A6-8A18-C6BFF2520F7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5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4BF7-8896-40A6-8A18-C6BFF2520F7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4BF7-8896-40A6-8A18-C6BFF2520F7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4B92447-9AB0-46FF-BC2B-4A29DC4A4FCD}" type="datetimeFigureOut">
              <a:rPr lang="fr-FR" smtClean="0"/>
              <a:pPr/>
              <a:t>02/10/19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ABA1485-E632-4B58-82FF-34F0BE20439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xmlns:p14="http://schemas.microsoft.com/office/powerpoint/2010/main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3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PROJET ERASMUS+ : </a:t>
            </a:r>
            <a:b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</a:b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CLIMATES, TOGETHER FOR THE BETTER!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3861048"/>
            <a:ext cx="4064496" cy="622920"/>
          </a:xfrm>
        </p:spPr>
        <p:txBody>
          <a:bodyPr/>
          <a:lstStyle/>
          <a:p>
            <a:r>
              <a:rPr lang="fr-FR" b="1" dirty="0" smtClean="0">
                <a:latin typeface="Agency FB" pitchFamily="34" charset="0"/>
              </a:rPr>
              <a:t>2018-2019</a:t>
            </a:r>
            <a:endParaRPr lang="fr-FR" b="1" dirty="0">
              <a:latin typeface="Agency FB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26064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MARVEAUX MAHLIA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3608" y="537321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gency FB" pitchFamily="34" charset="0"/>
              </a:rPr>
              <a:t>Oral du Diplôme National du Brevet des collèges session 2019  </a:t>
            </a:r>
            <a:endParaRPr lang="fr-FR" dirty="0">
              <a:latin typeface="Agency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0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24128" y="1556792"/>
            <a:ext cx="2170584" cy="786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3200" b="1" dirty="0" smtClean="0">
                <a:latin typeface="Agency FB" pitchFamily="34" charset="0"/>
              </a:rPr>
              <a:t>St Pierre</a:t>
            </a:r>
            <a:endParaRPr lang="fr-FR" sz="3200" b="1" dirty="0"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528393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15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9" y="1844824"/>
            <a:ext cx="4752528" cy="1800200"/>
          </a:xfrm>
        </p:spPr>
        <p:txBody>
          <a:bodyPr/>
          <a:lstStyle/>
          <a:p>
            <a:r>
              <a:rPr lang="fr-FR" sz="2000" dirty="0" smtClean="0"/>
              <a:t>Séjour à Strasbourg de quatre jours:</a:t>
            </a:r>
          </a:p>
          <a:p>
            <a:pPr>
              <a:buFontTx/>
              <a:buChar char="-"/>
            </a:pPr>
            <a:r>
              <a:rPr lang="fr-FR" sz="2000" dirty="0" smtClean="0"/>
              <a:t>Visite du parlement européen</a:t>
            </a:r>
          </a:p>
          <a:p>
            <a:pPr>
              <a:buFontTx/>
              <a:buChar char="-"/>
            </a:pPr>
            <a:r>
              <a:rPr lang="fr-FR" sz="2000" dirty="0" smtClean="0"/>
              <a:t>Visite de la cathédrale de Strasbourg</a:t>
            </a:r>
          </a:p>
          <a:p>
            <a:pPr>
              <a:buFontTx/>
              <a:buChar char="-"/>
            </a:pPr>
            <a:r>
              <a:rPr lang="fr-FR" sz="2000" dirty="0" smtClean="0"/>
              <a:t>Visite du pont Strasbourg- Kehl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42792" cy="858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3200" b="1" dirty="0" smtClean="0">
                <a:latin typeface="Agency FB" pitchFamily="34" charset="0"/>
              </a:rPr>
              <a:t>Notre séjour</a:t>
            </a:r>
            <a:endParaRPr lang="fr-FR" sz="3200" b="1" dirty="0">
              <a:latin typeface="Agency FB" pitchFamily="34" charset="0"/>
            </a:endParaRPr>
          </a:p>
        </p:txBody>
      </p:sp>
      <p:pic>
        <p:nvPicPr>
          <p:cNvPr id="5" name="Image 4" descr="PHOTO-2019-06-05-15-19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3888432" cy="2916324"/>
          </a:xfrm>
          <a:prstGeom prst="rect">
            <a:avLst/>
          </a:prstGeom>
        </p:spPr>
      </p:pic>
      <p:pic>
        <p:nvPicPr>
          <p:cNvPr id="7" name="Image 6" descr="PHOTO-2019-06-05-15-19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789040"/>
            <a:ext cx="2897560" cy="2897560"/>
          </a:xfrm>
          <a:prstGeom prst="rect">
            <a:avLst/>
          </a:prstGeom>
        </p:spPr>
      </p:pic>
      <p:pic>
        <p:nvPicPr>
          <p:cNvPr id="6" name="Image 5" descr="PHOTO-2019-06-05-15-19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429000"/>
            <a:ext cx="2736304" cy="20522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0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-7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375930">
            <a:off x="5868144" y="3632468"/>
            <a:ext cx="1368152" cy="1026115"/>
          </a:xfrm>
        </p:spPr>
      </p:pic>
      <p:pic>
        <p:nvPicPr>
          <p:cNvPr id="5" name="Image 4" descr="IMG-7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804299" y="1628749"/>
            <a:ext cx="2303848" cy="1727886"/>
          </a:xfrm>
          <a:prstGeom prst="rect">
            <a:avLst/>
          </a:prstGeom>
        </p:spPr>
      </p:pic>
      <p:pic>
        <p:nvPicPr>
          <p:cNvPr id="6" name="Image 5" descr="IMG-7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38226">
            <a:off x="236056" y="2204612"/>
            <a:ext cx="2303848" cy="1727886"/>
          </a:xfrm>
          <a:prstGeom prst="rect">
            <a:avLst/>
          </a:prstGeom>
        </p:spPr>
      </p:pic>
      <p:pic>
        <p:nvPicPr>
          <p:cNvPr id="11" name="Image 10" descr="PHOTO-2019-06-05-15-19-25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50330">
            <a:off x="3923928" y="2132856"/>
            <a:ext cx="1295915" cy="1727887"/>
          </a:xfrm>
          <a:prstGeom prst="rect">
            <a:avLst/>
          </a:prstGeom>
        </p:spPr>
      </p:pic>
      <p:pic>
        <p:nvPicPr>
          <p:cNvPr id="17" name="Image 16" descr="PHOTO-2019-06-05-15-19-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1623">
            <a:off x="4283968" y="4941168"/>
            <a:ext cx="1295915" cy="1727887"/>
          </a:xfrm>
          <a:prstGeom prst="rect">
            <a:avLst/>
          </a:prstGeom>
        </p:spPr>
      </p:pic>
      <p:pic>
        <p:nvPicPr>
          <p:cNvPr id="22" name="Image 21" descr="PHOTO-2019-06-05-15-37-32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0065">
            <a:off x="7380312" y="4869160"/>
            <a:ext cx="1295915" cy="1727887"/>
          </a:xfrm>
          <a:prstGeom prst="rect">
            <a:avLst/>
          </a:prstGeom>
        </p:spPr>
      </p:pic>
      <p:pic>
        <p:nvPicPr>
          <p:cNvPr id="23" name="Image 22" descr="PHOTO-2019-06-05-15-37-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74130">
            <a:off x="1259632" y="4725144"/>
            <a:ext cx="2303848" cy="1727886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MEETING A TENERIFE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15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5292080" y="1556792"/>
            <a:ext cx="3240360" cy="78641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fr-FR" sz="3200" b="1" dirty="0" smtClean="0">
                <a:latin typeface="Agency FB" pitchFamily="34" charset="0"/>
              </a:rPr>
              <a:t>San Juan de la </a:t>
            </a:r>
            <a:r>
              <a:rPr lang="fr-FR" sz="3200" b="1" dirty="0" err="1" smtClean="0">
                <a:latin typeface="Agency FB" pitchFamily="34" charset="0"/>
              </a:rPr>
              <a:t>Rambla</a:t>
            </a:r>
            <a:endParaRPr lang="fr-FR" sz="3200" b="1" dirty="0">
              <a:latin typeface="Agency FB" pitchFamily="34" charset="0"/>
            </a:endParaRPr>
          </a:p>
        </p:txBody>
      </p:sp>
      <p:pic>
        <p:nvPicPr>
          <p:cNvPr id="6146" name="Picture 2" descr="Afficher l’image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77072"/>
            <a:ext cx="3087193" cy="1908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 descr="PHOTO-2019-06-05-15-34-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88839"/>
            <a:ext cx="2088232" cy="2784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AutoShape 4" descr="https://mail.google.com/mail/u/0?ui=2&amp;ik=b0ab959d9c&amp;attid=0.1&amp;permmsgid=msg-f:1635535646769934205&amp;th=16b297015b35ef7d&amp;view=fimg&amp;sz=s0-l75-ft&amp;attbid=ANGjdJ9HynJyhayJIJYD1-65Ew4mZErPLHmn2ct_Cz8X1JQlmD7_qxvMmkJBFbpa2ROWq8urNwpjlqVqeFyWCrMbtGWoqv-aPOtqwNyketJPneKr6AQ0mznygQpD4i8&amp;disp=emb&amp;realattid=678c05251499a9b6_0.1.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PHOTO-2019-06-05-15-19-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356992"/>
            <a:ext cx="2322258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advTm="15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03848" y="620688"/>
            <a:ext cx="5626968" cy="10024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3200" b="1" dirty="0" smtClean="0">
                <a:latin typeface="Agency FB" pitchFamily="34" charset="0"/>
              </a:rPr>
              <a:t>Visite d’un jardin botanique à </a:t>
            </a:r>
            <a:r>
              <a:rPr lang="fr-FR" sz="3200" b="1" dirty="0" err="1" smtClean="0">
                <a:latin typeface="Agency FB" pitchFamily="34" charset="0"/>
              </a:rPr>
              <a:t>Peurto</a:t>
            </a:r>
            <a:r>
              <a:rPr lang="fr-FR" sz="3200" b="1" dirty="0" smtClean="0">
                <a:latin typeface="Agency FB" pitchFamily="34" charset="0"/>
              </a:rPr>
              <a:t> de la Cruz/ découverte d’une plantation locale</a:t>
            </a:r>
            <a:endParaRPr lang="fr-FR" sz="3200" b="1" dirty="0">
              <a:latin typeface="Agency FB" pitchFamily="34" charset="0"/>
            </a:endParaRPr>
          </a:p>
        </p:txBody>
      </p:sp>
      <p:pic>
        <p:nvPicPr>
          <p:cNvPr id="4" name="Espace réservé du contenu 3" descr="IMG-7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822721">
            <a:off x="328321" y="2481287"/>
            <a:ext cx="2588419" cy="2297873"/>
          </a:xfrm>
          <a:prstGeom prst="rect">
            <a:avLst/>
          </a:prstGeom>
        </p:spPr>
      </p:pic>
      <p:pic>
        <p:nvPicPr>
          <p:cNvPr id="6" name="Image 5" descr="PHOTO-2019-06-05-15-19-4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70852">
            <a:off x="3984330" y="3520387"/>
            <a:ext cx="1998222" cy="2664296"/>
          </a:xfrm>
          <a:prstGeom prst="rect">
            <a:avLst/>
          </a:prstGeom>
        </p:spPr>
      </p:pic>
      <p:pic>
        <p:nvPicPr>
          <p:cNvPr id="7" name="Image 6" descr="PHOTO-2019-06-05-15-19-4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636912"/>
            <a:ext cx="1944216" cy="25922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0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dirty="0"/>
              <a:t> </a:t>
            </a:r>
            <a:r>
              <a:rPr lang="fr-FR" dirty="0" smtClean="0">
                <a:latin typeface="Agency FB" pitchFamily="34" charset="0"/>
              </a:rPr>
              <a:t>MY CONCLUSION</a:t>
            </a:r>
            <a:endParaRPr lang="fr-FR" dirty="0"/>
          </a:p>
        </p:txBody>
      </p:sp>
      <p:pic>
        <p:nvPicPr>
          <p:cNvPr id="4" name="Espace réservé du contenu 3" descr="IMG-7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214611">
            <a:off x="5462568" y="4382861"/>
            <a:ext cx="2605797" cy="1957724"/>
          </a:xfrm>
          <a:prstGeom prst="rect">
            <a:avLst/>
          </a:prstGeom>
        </p:spPr>
      </p:pic>
      <p:pic>
        <p:nvPicPr>
          <p:cNvPr id="5" name="Image 4" descr="PHOTO-2019-06-05-15-19-25 (6).jpg"/>
          <p:cNvPicPr>
            <a:picLocks noChangeAspect="1"/>
          </p:cNvPicPr>
          <p:nvPr/>
        </p:nvPicPr>
        <p:blipFill>
          <a:blip r:embed="rId3" cstate="print"/>
          <a:srcRect b="20821"/>
          <a:stretch>
            <a:fillRect/>
          </a:stretch>
        </p:blipFill>
        <p:spPr>
          <a:xfrm>
            <a:off x="755576" y="2060848"/>
            <a:ext cx="2664156" cy="1584134"/>
          </a:xfrm>
          <a:prstGeom prst="rect">
            <a:avLst/>
          </a:prstGeom>
        </p:spPr>
      </p:pic>
      <p:pic>
        <p:nvPicPr>
          <p:cNvPr id="6" name="Image 5" descr="PHOTO-2019-06-05-15-19-25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420888"/>
            <a:ext cx="2303848" cy="1727886"/>
          </a:xfrm>
          <a:prstGeom prst="rect">
            <a:avLst/>
          </a:prstGeom>
        </p:spPr>
      </p:pic>
      <p:pic>
        <p:nvPicPr>
          <p:cNvPr id="7" name="Image 6" descr="IMG-8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109203">
            <a:off x="1387873" y="4084023"/>
            <a:ext cx="2621800" cy="19663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Espace réservé pour une image  6" descr="Logo du projet 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971" b="8971"/>
          <a:stretch>
            <a:fillRect/>
          </a:stretch>
        </p:blipFill>
        <p:spPr/>
      </p:pic>
      <p:pic>
        <p:nvPicPr>
          <p:cNvPr id="8" name="Image 7" descr="20180323_160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3993307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fr-FR" dirty="0" smtClean="0"/>
              <a:t>     </a:t>
            </a:r>
            <a:r>
              <a:rPr lang="fr-FR" sz="3200" dirty="0" smtClean="0">
                <a:latin typeface="Agency FB" pitchFamily="34" charset="0"/>
              </a:rPr>
              <a:t>PRESENTATION DU PROJET</a:t>
            </a:r>
          </a:p>
          <a:p>
            <a:pPr>
              <a:buNone/>
            </a:pPr>
            <a:endParaRPr lang="fr-FR" sz="3200" dirty="0" smtClean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fr-FR" sz="3200" dirty="0" smtClean="0">
                <a:latin typeface="Agency FB" pitchFamily="34" charset="0"/>
              </a:rPr>
              <a:t> </a:t>
            </a:r>
            <a:r>
              <a:rPr lang="fr-FR" sz="3200" dirty="0" smtClean="0"/>
              <a:t>    </a:t>
            </a:r>
            <a:r>
              <a:rPr lang="fr-FR" sz="3200" dirty="0" smtClean="0">
                <a:latin typeface="Agency FB" pitchFamily="34" charset="0"/>
              </a:rPr>
              <a:t>CE QUE NOUS AVONS FAIT ET APPRIS</a:t>
            </a:r>
          </a:p>
          <a:p>
            <a:pPr>
              <a:buFont typeface="Wingdings" pitchFamily="2" charset="2"/>
              <a:buChar char="v"/>
            </a:pPr>
            <a:endParaRPr lang="fr-FR" sz="3200" dirty="0">
              <a:latin typeface="Agency FB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fr-FR" sz="3200" dirty="0" smtClean="0"/>
              <a:t>   </a:t>
            </a:r>
            <a:r>
              <a:rPr lang="fr-FR" sz="3200" dirty="0" smtClean="0">
                <a:latin typeface="Agency FB" pitchFamily="34" charset="0"/>
              </a:rPr>
              <a:t>MY CONCLUSION </a:t>
            </a:r>
            <a:r>
              <a:rPr lang="fr-FR" sz="3200" dirty="0" smtClean="0"/>
              <a:t>    </a:t>
            </a:r>
            <a:r>
              <a:rPr lang="fr-FR" dirty="0" smtClean="0"/>
              <a:t>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SOMMAIRE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20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149080"/>
            <a:ext cx="7429499" cy="280831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Le projet ERASMUS +, CLIMATES TOGETHER FOR THE BETTER  est un projet sur les deux années scolaires de 2018 et de 2019: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fr-FR" dirty="0" smtClean="0"/>
              <a:t>Meeting en Martinique du 17 au 24 mars 2018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fr-FR" dirty="0" smtClean="0"/>
              <a:t>Meeting à Tenerife en du 18 février au 03 mars 2019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fr-FR" dirty="0" smtClean="0"/>
              <a:t>Meeting en Allemagne du 02 au 16 avril 2019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429499" cy="947192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v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PRESENTATION DU PROJET </a:t>
            </a:r>
            <a:endParaRPr lang="fr-FR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95536" y="1196752"/>
            <a:ext cx="3888432" cy="263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kumimoji="0" lang="fr-FR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Pays membre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Char char="-"/>
              <a:tabLst/>
              <a:defRPr/>
            </a:pPr>
            <a:r>
              <a:rPr kumimoji="0" lang="fr-FR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Hongrie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Char char="-"/>
              <a:tabLst/>
              <a:defRPr/>
            </a:pPr>
            <a:r>
              <a:rPr kumimoji="0" lang="fr-FR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Allemagne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Char char="-"/>
              <a:tabLst/>
              <a:defRPr/>
            </a:pPr>
            <a:r>
              <a:rPr kumimoji="0" lang="fr-FR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Estonie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Char char="-"/>
              <a:tabLst/>
              <a:defRPr/>
            </a:pPr>
            <a:r>
              <a:rPr kumimoji="0" lang="fr-FR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Espagne (Tenerife)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Char char="-"/>
              <a:tabLst/>
              <a:defRPr/>
            </a:pPr>
            <a:r>
              <a:rPr kumimoji="0" lang="fr-FR" sz="2000" b="0" i="0" u="none" strike="noStrike" kern="1200" cap="small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France (Martinique)</a:t>
            </a:r>
          </a:p>
        </p:txBody>
      </p:sp>
      <p:pic>
        <p:nvPicPr>
          <p:cNvPr id="22530" name="Picture 2" descr="Résultat d’images pour drapeau hong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04056" cy="324276"/>
          </a:xfrm>
          <a:prstGeom prst="rect">
            <a:avLst/>
          </a:prstGeom>
          <a:noFill/>
        </p:spPr>
      </p:pic>
      <p:pic>
        <p:nvPicPr>
          <p:cNvPr id="22532" name="Picture 4" descr="Afficher l’image 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504056" cy="335953"/>
          </a:xfrm>
          <a:prstGeom prst="rect">
            <a:avLst/>
          </a:prstGeom>
          <a:noFill/>
        </p:spPr>
      </p:pic>
      <p:pic>
        <p:nvPicPr>
          <p:cNvPr id="22534" name="Picture 6" descr="Résultat d’images pour drapeau esto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564904"/>
            <a:ext cx="454787" cy="288032"/>
          </a:xfrm>
          <a:prstGeom prst="rect">
            <a:avLst/>
          </a:prstGeom>
          <a:noFill/>
        </p:spPr>
      </p:pic>
      <p:pic>
        <p:nvPicPr>
          <p:cNvPr id="22536" name="Picture 8" descr="Résultat d’images pour drapeau allemag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7" y="2132856"/>
            <a:ext cx="504056" cy="300665"/>
          </a:xfrm>
          <a:prstGeom prst="rect">
            <a:avLst/>
          </a:prstGeom>
          <a:noFill/>
        </p:spPr>
      </p:pic>
      <p:pic>
        <p:nvPicPr>
          <p:cNvPr id="22538" name="Picture 10" descr="Résultat d’images pour drapeau franc"/>
          <p:cNvPicPr>
            <a:picLocks noChangeAspect="1" noChangeArrowheads="1"/>
          </p:cNvPicPr>
          <p:nvPr/>
        </p:nvPicPr>
        <p:blipFill>
          <a:blip r:embed="rId6" cstate="print"/>
          <a:srcRect t="12529"/>
          <a:stretch>
            <a:fillRect/>
          </a:stretch>
        </p:blipFill>
        <p:spPr bwMode="auto">
          <a:xfrm>
            <a:off x="3131840" y="3477028"/>
            <a:ext cx="576064" cy="335309"/>
          </a:xfrm>
          <a:prstGeom prst="rect">
            <a:avLst/>
          </a:prstGeom>
          <a:noFill/>
        </p:spPr>
      </p:pic>
      <p:pic>
        <p:nvPicPr>
          <p:cNvPr id="22540" name="Picture 12" descr="Résultat d’images pour drapeau europ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196752"/>
            <a:ext cx="2448272" cy="1371032"/>
          </a:xfrm>
          <a:prstGeom prst="rect">
            <a:avLst/>
          </a:prstGeom>
          <a:noFill/>
        </p:spPr>
      </p:pic>
      <p:pic>
        <p:nvPicPr>
          <p:cNvPr id="11" name="Image 10" descr="Logo du projet 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1988840"/>
            <a:ext cx="1781175" cy="17811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30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2249488"/>
            <a:ext cx="7408333" cy="4608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Approfondir les échanges au sein de l’Europe en tant que citoyen européen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Découvrir et comparer de nouveaux environnements, de nouvelles cultures et des nouveaux écosystèmes.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Travailler collectivement dans le but de renforcer le développement durable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Contribuer en tant qu’ambassadeur du climat, à la protection de notre île, de sa faune et sa flore.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Améliorer  la maitrise d’une langue étrangère.</a:t>
            </a:r>
            <a:endParaRPr lang="fr-FR" sz="2000" dirty="0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4669160" y="1484784"/>
            <a:ext cx="4474840" cy="85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Les buts du projet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advTm="30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2924944"/>
            <a:ext cx="7408333" cy="3450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Développer les mesures de préservation de protection de l’environnement en comparant le sien avec celui d’autrui: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/>
              <a:t>        - dans son pays, en s’inspirant des projets mis en place ou des démarches des pays partenaires.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/>
              <a:t>        - dans les pays membres du projet, en partageant ses connaissances et son savoir-faire.</a:t>
            </a:r>
            <a:endParaRPr lang="fr-FR" sz="2000" dirty="0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499992" y="1340768"/>
            <a:ext cx="4474840" cy="85842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fr-FR" sz="4000" b="1" dirty="0" smtClean="0">
                <a:latin typeface="Agency FB" pitchFamily="34" charset="0"/>
              </a:rPr>
              <a:t>Les objectifs du projet</a:t>
            </a:r>
            <a:endParaRPr lang="fr-FR" sz="4000" b="1" dirty="0">
              <a:latin typeface="Agency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25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1772816"/>
            <a:ext cx="7429499" cy="486916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romanUcPeriod"/>
            </a:pPr>
            <a:endParaRPr lang="fr-FR" sz="4400" dirty="0" smtClean="0">
              <a:solidFill>
                <a:schemeClr val="tx1"/>
              </a:solidFill>
            </a:endParaRPr>
          </a:p>
          <a:p>
            <a:pPr marL="514350" indent="-514350">
              <a:buFont typeface="Symbol" pitchFamily="18" charset="2"/>
              <a:buAutoNum type="romanUcPeriod"/>
            </a:pPr>
            <a:r>
              <a:rPr lang="fr-FR" sz="5900" dirty="0" smtClean="0"/>
              <a:t>Ateliers</a:t>
            </a:r>
          </a:p>
          <a:p>
            <a:pPr marL="514350" indent="-514350">
              <a:buNone/>
            </a:pPr>
            <a:endParaRPr lang="fr-FR" sz="2400" dirty="0" smtClean="0"/>
          </a:p>
          <a:p>
            <a:pPr marL="514350" indent="-514350">
              <a:buFontTx/>
              <a:buChar char="-"/>
            </a:pPr>
            <a:r>
              <a:rPr lang="fr-FR" sz="4000" dirty="0" smtClean="0"/>
              <a:t>Apprentissage du vocabulaire en LV1 et LV2</a:t>
            </a:r>
          </a:p>
          <a:p>
            <a:pPr marL="514350" indent="-514350">
              <a:buNone/>
            </a:pPr>
            <a:endParaRPr lang="fr-FR" sz="4000" dirty="0" smtClean="0"/>
          </a:p>
          <a:p>
            <a:pPr marL="514350" indent="-514350">
              <a:buFontTx/>
              <a:buChar char="-"/>
            </a:pPr>
            <a:r>
              <a:rPr lang="fr-FR" sz="4000" dirty="0" smtClean="0"/>
              <a:t>Approfondissement de nos connaissances sur notre île pour une meilleure présentation aux correspondants</a:t>
            </a:r>
          </a:p>
          <a:p>
            <a:pPr marL="514350" indent="-514350">
              <a:buNone/>
            </a:pPr>
            <a:endParaRPr lang="fr-FR" sz="4000" dirty="0" smtClean="0"/>
          </a:p>
          <a:p>
            <a:pPr marL="514350" indent="-514350">
              <a:buFontTx/>
              <a:buChar char="-"/>
            </a:pPr>
            <a:r>
              <a:rPr lang="fr-FR" sz="4000" dirty="0" smtClean="0"/>
              <a:t>Découvertes et recherches sur les pays partenaires</a:t>
            </a:r>
          </a:p>
          <a:p>
            <a:pPr marL="514350" indent="-514350">
              <a:buNone/>
            </a:pPr>
            <a:endParaRPr lang="fr-FR" sz="2400" dirty="0" smtClean="0"/>
          </a:p>
          <a:p>
            <a:pPr marL="514350" indent="-514350">
              <a:buAutoNum type="romanUcPeriod" startAt="2"/>
            </a:pPr>
            <a:r>
              <a:rPr lang="fr-FR" sz="5900" dirty="0" smtClean="0"/>
              <a:t>Collectes</a:t>
            </a:r>
          </a:p>
          <a:p>
            <a:pPr marL="514350" indent="-514350">
              <a:buAutoNum type="romanUcPeriod" startAt="2"/>
            </a:pPr>
            <a:endParaRPr lang="fr-FR" sz="2400" dirty="0" smtClean="0"/>
          </a:p>
          <a:p>
            <a:pPr marL="514350" indent="-514350">
              <a:buFontTx/>
              <a:buChar char="-"/>
            </a:pPr>
            <a:r>
              <a:rPr lang="fr-FR" sz="4000" dirty="0" smtClean="0"/>
              <a:t>Ensachage</a:t>
            </a:r>
          </a:p>
          <a:p>
            <a:pPr marL="514350" indent="-514350">
              <a:buFontTx/>
              <a:buChar char="-"/>
            </a:pPr>
            <a:endParaRPr lang="fr-FR" sz="4000" dirty="0" smtClean="0"/>
          </a:p>
          <a:p>
            <a:pPr marL="514350" indent="-514350">
              <a:buFontTx/>
              <a:buChar char="-"/>
            </a:pPr>
            <a:r>
              <a:rPr lang="fr-FR" sz="4000" dirty="0" smtClean="0"/>
              <a:t>Collectes sur le terrain/ en ligne</a:t>
            </a:r>
          </a:p>
          <a:p>
            <a:pPr marL="514350" indent="-514350">
              <a:buNone/>
            </a:pPr>
            <a:endParaRPr lang="fr-FR" sz="2400" dirty="0" smtClean="0"/>
          </a:p>
          <a:p>
            <a:pPr marL="514350" indent="-514350">
              <a:buAutoNum type="romanUcPeriod" startAt="3"/>
            </a:pPr>
            <a:r>
              <a:rPr lang="fr-FR" sz="5900" dirty="0" smtClean="0"/>
              <a:t>Correspondances</a:t>
            </a:r>
          </a:p>
          <a:p>
            <a:pPr marL="514350" indent="-514350">
              <a:buNone/>
            </a:pPr>
            <a:endParaRPr lang="fr-FR" sz="4000" dirty="0" smtClean="0"/>
          </a:p>
          <a:p>
            <a:pPr marL="514350" indent="-514350">
              <a:buFontTx/>
              <a:buChar char="-"/>
            </a:pPr>
            <a:r>
              <a:rPr lang="fr-FR" sz="4000" dirty="0" smtClean="0"/>
              <a:t>Via  </a:t>
            </a:r>
            <a:r>
              <a:rPr lang="fr-FR" sz="4000" dirty="0" err="1" smtClean="0"/>
              <a:t>eTwinning</a:t>
            </a:r>
            <a:endParaRPr lang="fr-FR" sz="4000" dirty="0" smtClean="0"/>
          </a:p>
          <a:p>
            <a:pPr marL="514350" indent="-514350">
              <a:buFontTx/>
              <a:buChar char="-"/>
            </a:pP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endParaRPr lang="fr-FR" sz="2400" dirty="0" smtClean="0"/>
          </a:p>
          <a:p>
            <a:pPr marL="514350" indent="-514350">
              <a:buNone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2120" y="1628800"/>
            <a:ext cx="2995859" cy="731168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§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LES PREPARATIONS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028" name="Picture 4" descr="Résultat d’images pour etwin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805264"/>
            <a:ext cx="2028225" cy="936104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> CE QUE NOUS AVONS FAIT</a:t>
            </a:r>
            <a:endParaRPr kumimoji="0" lang="fr-FR" sz="40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advTm="30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5482952" cy="648072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MEETING EN MARTIQUE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5122" name="Picture 2" descr="J:\erasmus+\erasmus+\IMG_5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1852917" cy="1389688"/>
          </a:xfrm>
          <a:prstGeom prst="rect">
            <a:avLst/>
          </a:prstGeom>
          <a:noFill/>
        </p:spPr>
      </p:pic>
      <p:pic>
        <p:nvPicPr>
          <p:cNvPr id="5123" name="Picture 3" descr="J:\erasmus+\erasmus+\IMG_5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068960"/>
            <a:ext cx="1920213" cy="1440160"/>
          </a:xfrm>
          <a:prstGeom prst="rect">
            <a:avLst/>
          </a:prstGeom>
          <a:noFill/>
        </p:spPr>
      </p:pic>
      <p:pic>
        <p:nvPicPr>
          <p:cNvPr id="5124" name="Picture 4" descr="J:\erasmus+\erasmus+\IMG_5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92896"/>
            <a:ext cx="2016224" cy="1512168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437112"/>
            <a:ext cx="2016222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J:\erasmus+\erasmus+\photos\20180322_154910.jpg"/>
          <p:cNvPicPr>
            <a:picLocks noChangeAspect="1" noChangeArrowheads="1"/>
          </p:cNvPicPr>
          <p:nvPr/>
        </p:nvPicPr>
        <p:blipFill>
          <a:blip r:embed="rId6" cstate="print"/>
          <a:srcRect t="35152" b="11319"/>
          <a:stretch>
            <a:fillRect/>
          </a:stretch>
        </p:blipFill>
        <p:spPr bwMode="auto">
          <a:xfrm>
            <a:off x="4499992" y="4725144"/>
            <a:ext cx="2160240" cy="154188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5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16016" y="1268760"/>
            <a:ext cx="3995936" cy="1080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dirty="0" smtClean="0">
                <a:latin typeface="Agency FB" pitchFamily="34" charset="0"/>
              </a:rPr>
              <a:t> Le Tombolo, St Marie</a:t>
            </a:r>
            <a:endParaRPr lang="fr-F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168352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299" y="321297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581128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15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91880" y="1340768"/>
            <a:ext cx="5554960" cy="786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3600" b="1" dirty="0" smtClean="0">
                <a:latin typeface="Agency FB" pitchFamily="34" charset="0"/>
              </a:rPr>
              <a:t>Randonnée palmée, Cap Salomon</a:t>
            </a:r>
            <a:endParaRPr lang="fr-FR" sz="3600" b="1" dirty="0">
              <a:latin typeface="Agency FB" pitchFamily="34" charset="0"/>
            </a:endParaRPr>
          </a:p>
        </p:txBody>
      </p:sp>
      <p:pic>
        <p:nvPicPr>
          <p:cNvPr id="9" name="Espace réservé du contenu 8" descr="20180323_0857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2088232" cy="2784310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636912"/>
            <a:ext cx="2232248" cy="167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573016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797152"/>
            <a:ext cx="2130891" cy="159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15000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358</Words>
  <Application>Microsoft Macintosh PowerPoint</Application>
  <PresentationFormat>Présentation à l'écran (4:3)</PresentationFormat>
  <Paragraphs>70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Waveform</vt:lpstr>
      <vt:lpstr>PROJET ERASMUS+ :  CLIMATES, TOGETHER FOR THE BETTER!</vt:lpstr>
      <vt:lpstr>SOMMAIRE</vt:lpstr>
      <vt:lpstr> PRESENTATION DU PROJET </vt:lpstr>
      <vt:lpstr>Présentation PowerPoint</vt:lpstr>
      <vt:lpstr>Les objectifs du projet</vt:lpstr>
      <vt:lpstr> LES PREPARATIONS</vt:lpstr>
      <vt:lpstr> MEETING EN MARTIQUE </vt:lpstr>
      <vt:lpstr> Le Tombolo, St Marie</vt:lpstr>
      <vt:lpstr>Randonnée palmée, Cap Salomon</vt:lpstr>
      <vt:lpstr>St Pierre</vt:lpstr>
      <vt:lpstr>Notre séjour</vt:lpstr>
      <vt:lpstr> MEETING A TENERIFE</vt:lpstr>
      <vt:lpstr>San Juan de la Rambla</vt:lpstr>
      <vt:lpstr>Visite d’un jardin botanique à Peurto de la Cruz/ découverte d’une plantation locale</vt:lpstr>
      <vt:lpstr> MY CONCLUSION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ERASMUS+ :  CLIMATES, TOGETHER FOR THE BETTER!</dc:title>
  <dc:creator>GUEST</dc:creator>
  <cp:lastModifiedBy>Dominique HAUTEVILLE-MARVEAUX</cp:lastModifiedBy>
  <cp:revision>127</cp:revision>
  <dcterms:created xsi:type="dcterms:W3CDTF">2019-05-15T17:40:53Z</dcterms:created>
  <dcterms:modified xsi:type="dcterms:W3CDTF">2019-10-02T09:02:47Z</dcterms:modified>
</cp:coreProperties>
</file>