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2" r:id="rId2"/>
    <p:sldId id="272" r:id="rId3"/>
    <p:sldId id="275" r:id="rId4"/>
    <p:sldId id="27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1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3D3B-D621-444A-812A-EC4C888A465D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5608A-3C1D-314A-A1E4-C71BA1A1EDC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719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565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017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45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947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555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814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3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667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180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079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86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538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" name="Freeform 16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1751" y="269834"/>
            <a:ext cx="2846917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/>
              <a:t>Popular Festivities</a:t>
            </a:r>
            <a:endParaRPr lang="en-US" sz="3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1" y="683684"/>
            <a:ext cx="5863166" cy="3844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33" y="2400473"/>
            <a:ext cx="2661735" cy="2127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750" y="683684"/>
            <a:ext cx="6286498" cy="4334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750" y="1115483"/>
            <a:ext cx="6286497" cy="3536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8668" y="1115483"/>
            <a:ext cx="5493059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916" y="768351"/>
            <a:ext cx="6265332" cy="35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7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770"/>
            <a:ext cx="3799417" cy="28495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" name="Freeform 16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1751" y="269834"/>
            <a:ext cx="2846917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/>
              <a:t>Spanish Languages</a:t>
            </a:r>
            <a:endParaRPr lang="en-US" sz="3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474" y="774701"/>
            <a:ext cx="4183345" cy="2834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417" y="753532"/>
            <a:ext cx="4931832" cy="36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6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" name="Freeform 16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1751" y="269834"/>
            <a:ext cx="2846917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/>
              <a:t>Curiosities about Spain</a:t>
            </a:r>
            <a:endParaRPr lang="en-US" sz="3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16250" y="1227667"/>
            <a:ext cx="554566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3200" dirty="0" err="1" smtClean="0"/>
              <a:t>Spain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is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one</a:t>
            </a:r>
            <a:r>
              <a:rPr lang="es-ES_tradnl" sz="3200" dirty="0" smtClean="0"/>
              <a:t> of </a:t>
            </a:r>
            <a:r>
              <a:rPr lang="es-ES_tradnl" sz="3200" dirty="0" err="1" smtClean="0"/>
              <a:t>only</a:t>
            </a:r>
            <a:r>
              <a:rPr lang="es-ES_tradnl" sz="3200" dirty="0" smtClean="0"/>
              <a:t> 4 </a:t>
            </a:r>
            <a:r>
              <a:rPr lang="es-ES_tradnl" sz="3200" dirty="0" err="1" smtClean="0"/>
              <a:t>countries</a:t>
            </a:r>
            <a:r>
              <a:rPr lang="es-ES_tradnl" sz="3200" dirty="0" smtClean="0"/>
              <a:t> in </a:t>
            </a:r>
            <a:r>
              <a:rPr lang="es-ES_tradnl" sz="3200" dirty="0" err="1" smtClean="0"/>
              <a:t>the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world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with</a:t>
            </a:r>
            <a:r>
              <a:rPr lang="es-ES_tradnl" sz="3200" dirty="0" smtClean="0"/>
              <a:t> no </a:t>
            </a:r>
            <a:r>
              <a:rPr lang="es-ES_tradnl" sz="3200" dirty="0" err="1" smtClean="0"/>
              <a:t>official</a:t>
            </a:r>
            <a:r>
              <a:rPr lang="es-ES_tradnl" sz="3200" dirty="0"/>
              <a:t> </a:t>
            </a:r>
            <a:r>
              <a:rPr lang="es-ES_tradnl" sz="3200" dirty="0" err="1" smtClean="0"/>
              <a:t>lyrics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for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their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anthem</a:t>
            </a:r>
            <a:r>
              <a:rPr lang="es-ES_tradnl" sz="3200" dirty="0" smtClean="0"/>
              <a:t>. </a:t>
            </a:r>
          </a:p>
          <a:p>
            <a:pPr marL="457200" indent="-457200">
              <a:buFont typeface="Arial"/>
              <a:buChar char="•"/>
            </a:pPr>
            <a:r>
              <a:rPr lang="es-ES_tradnl" sz="3200" dirty="0" err="1" smtClean="0"/>
              <a:t>Spanish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food</a:t>
            </a:r>
            <a:endParaRPr lang="es-ES_tradnl" sz="3200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6430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6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itle 3"/>
          <p:cNvSpPr txBox="1">
            <a:spLocks/>
          </p:cNvSpPr>
          <p:nvPr/>
        </p:nvSpPr>
        <p:spPr>
          <a:xfrm>
            <a:off x="2146300" y="4711998"/>
            <a:ext cx="6858000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 smtClean="0"/>
              <a:t>Thank You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6213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29</Words>
  <Application>Microsoft Macintosh PowerPoint</Application>
  <PresentationFormat>On-screen Show (4:3)</PresentationFormat>
  <Paragraphs>6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SPAIN</dc:title>
  <dc:creator>Igse</dc:creator>
  <cp:lastModifiedBy>Igse</cp:lastModifiedBy>
  <cp:revision>51</cp:revision>
  <dcterms:created xsi:type="dcterms:W3CDTF">2016-10-15T10:15:27Z</dcterms:created>
  <dcterms:modified xsi:type="dcterms:W3CDTF">2017-10-13T20:20:26Z</dcterms:modified>
</cp:coreProperties>
</file>