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Spring is the time of year that is full of well-being and warmth. This is the season in which nature comes to life,</a:t>
            </a:r>
            <a:r>
              <a:rPr lang="pl-PL" sz="2800" dirty="0" smtClean="0">
                <a:latin typeface="Bookman Old Style" pitchFamily="18" charset="0"/>
              </a:rPr>
              <a:t> </a:t>
            </a:r>
            <a:r>
              <a:rPr lang="pl-PL" sz="2800" dirty="0" err="1" smtClean="0">
                <a:latin typeface="Bookman Old Style" pitchFamily="18" charset="0"/>
              </a:rPr>
              <a:t>birds</a:t>
            </a:r>
            <a:r>
              <a:rPr lang="pl-PL" sz="2800" dirty="0" smtClean="0">
                <a:latin typeface="Bookman Old Style" pitchFamily="18" charset="0"/>
              </a:rPr>
              <a:t> </a:t>
            </a:r>
            <a:r>
              <a:rPr lang="pl-PL" sz="2800" dirty="0" err="1" smtClean="0">
                <a:latin typeface="Bookman Old Style" pitchFamily="18" charset="0"/>
              </a:rPr>
              <a:t>are</a:t>
            </a:r>
            <a:r>
              <a:rPr lang="pl-PL" sz="2800" dirty="0" smtClean="0">
                <a:latin typeface="Bookman Old Style" pitchFamily="18" charset="0"/>
              </a:rPr>
              <a:t> </a:t>
            </a:r>
            <a:r>
              <a:rPr lang="pl-PL" sz="2800" dirty="0" err="1" smtClean="0">
                <a:latin typeface="Bookman Old Style" pitchFamily="18" charset="0"/>
              </a:rPr>
              <a:t>singing</a:t>
            </a:r>
            <a:r>
              <a:rPr lang="en-US" sz="2800" dirty="0" smtClean="0">
                <a:latin typeface="Bookman Old Style" pitchFamily="18" charset="0"/>
              </a:rPr>
              <a:t> and all the people </a:t>
            </a:r>
            <a:r>
              <a:rPr lang="pl-PL" sz="2800" dirty="0" err="1" smtClean="0">
                <a:latin typeface="Bookman Old Style" pitchFamily="18" charset="0"/>
              </a:rPr>
              <a:t>meet</a:t>
            </a:r>
            <a:r>
              <a:rPr lang="pl-PL" sz="2800" dirty="0" smtClean="0">
                <a:latin typeface="Bookman Old Style" pitchFamily="18" charset="0"/>
              </a:rPr>
              <a:t> </a:t>
            </a:r>
            <a:r>
              <a:rPr lang="pl-PL" sz="2800" dirty="0" err="1" smtClean="0">
                <a:latin typeface="Bookman Old Style" pitchFamily="18" charset="0"/>
              </a:rPr>
              <a:t>up</a:t>
            </a:r>
            <a:r>
              <a:rPr lang="pl-PL" sz="2800" dirty="0" smtClean="0">
                <a:latin typeface="Bookman Old Style" pitchFamily="18" charset="0"/>
              </a:rPr>
              <a:t> </a:t>
            </a:r>
            <a:r>
              <a:rPr lang="pl-PL" sz="2800" dirty="0" err="1" smtClean="0">
                <a:latin typeface="Bookman Old Style" pitchFamily="18" charset="0"/>
              </a:rPr>
              <a:t>with</a:t>
            </a:r>
            <a:r>
              <a:rPr lang="pl-PL" sz="2800" dirty="0" smtClean="0">
                <a:latin typeface="Bookman Old Style" pitchFamily="18" charset="0"/>
              </a:rPr>
              <a:t> </a:t>
            </a:r>
            <a:r>
              <a:rPr lang="pl-PL" sz="2800" dirty="0" err="1" smtClean="0">
                <a:latin typeface="Bookman Old Style" pitchFamily="18" charset="0"/>
              </a:rPr>
              <a:t>friends</a:t>
            </a:r>
            <a:r>
              <a:rPr lang="pl-PL" sz="2800" dirty="0" smtClean="0">
                <a:latin typeface="Bookman Old Style" pitchFamily="18" charset="0"/>
              </a:rPr>
              <a:t>. </a:t>
            </a:r>
            <a:r>
              <a:rPr lang="en-US" sz="2800" dirty="0" smtClean="0">
                <a:latin typeface="Bookman Old Style" pitchFamily="18" charset="0"/>
              </a:rPr>
              <a:t>However, once spring was really a beautiful time of year .</a:t>
            </a:r>
            <a:endParaRPr lang="pl-PL" sz="2800" dirty="0">
              <a:latin typeface="Bookman Old Style" pitchFamily="18" charset="0"/>
            </a:endParaRPr>
          </a:p>
        </p:txBody>
      </p:sp>
      <p:sp>
        <p:nvSpPr>
          <p:cNvPr id="3074" name="AutoShape 2" descr="http://www.kupczyk.com.pl/photos/184.9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http://www.kupczyk.com.pl/photos/184.9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8" name="AutoShape 6" descr="http://www.kupczyk.com.pl/photos/184.9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0" name="AutoShape 8" descr="http://img1.liveinternet.ru/images/attach/c/2/71/441/71441702_13_b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1" name="Picture 9" descr="C:\Users\oem\Desktop\71441702_13_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3317354" cy="2488017"/>
          </a:xfrm>
          <a:prstGeom prst="rect">
            <a:avLst/>
          </a:prstGeom>
          <a:noFill/>
        </p:spPr>
      </p:pic>
      <p:sp>
        <p:nvSpPr>
          <p:cNvPr id="3083" name="AutoShape 11" descr="https://wookee.files.wordpress.com/2010/02/0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6" name="Picture 14" descr="C:\Users\oem\Desktop\2009_05_02_22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9040"/>
            <a:ext cx="3891424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Currently, spring is the season in which it is raining, and there is a very cold weather . Spring now is </a:t>
            </a:r>
            <a:r>
              <a:rPr lang="pl-PL" sz="2800" dirty="0" err="1" smtClean="0">
                <a:latin typeface="Bookman Old Style" pitchFamily="18" charset="0"/>
              </a:rPr>
              <a:t>mainly</a:t>
            </a:r>
            <a:r>
              <a:rPr lang="pl-PL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a very short and almost no one is </a:t>
            </a:r>
            <a:r>
              <a:rPr lang="pl-PL" sz="2800" dirty="0" err="1" smtClean="0">
                <a:latin typeface="Bookman Old Style" pitchFamily="18" charset="0"/>
              </a:rPr>
              <a:t>unimportant</a:t>
            </a:r>
            <a:r>
              <a:rPr lang="en-US" sz="2800" dirty="0" smtClean="0">
                <a:latin typeface="Bookman Old Style" pitchFamily="18" charset="0"/>
              </a:rPr>
              <a:t>. Historically, the winter lasted several months followed by an astronomical spring .</a:t>
            </a:r>
            <a:endParaRPr lang="pl-PL" sz="2800" dirty="0">
              <a:latin typeface="Bookman Old Style" pitchFamily="18" charset="0"/>
            </a:endParaRPr>
          </a:p>
        </p:txBody>
      </p:sp>
      <p:pic>
        <p:nvPicPr>
          <p:cNvPr id="2049" name="Picture 1" descr="C:\Users\oem\Desktop\126225_deszcz_wysoka_traw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429000"/>
            <a:ext cx="5328592" cy="2995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Currently enormous spring mainly snow and temperatures that are close to zero.</a:t>
            </a:r>
            <a:endParaRPr lang="pl-PL" dirty="0">
              <a:latin typeface="Bookman Old Style" pitchFamily="18" charset="0"/>
            </a:endParaRPr>
          </a:p>
        </p:txBody>
      </p:sp>
      <p:sp>
        <p:nvSpPr>
          <p:cNvPr id="1026" name="AutoShape 2" descr="http://www.kupczyk.com.pl/photos/184.9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" name="Picture 12" descr="C:\Users\oem\Desktop\Kwitnace_krokusy_2439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3718895" cy="2448272"/>
          </a:xfrm>
          <a:prstGeom prst="rect">
            <a:avLst/>
          </a:prstGeom>
          <a:noFill/>
        </p:spPr>
      </p:pic>
      <p:pic>
        <p:nvPicPr>
          <p:cNvPr id="1027" name="Picture 3" descr="C:\Users\oem\Desktop\słowa-pisać-w-śniegu-na-błękitnym-samochodzie-wiosna-śnieg-50853257.jpg"/>
          <p:cNvPicPr>
            <a:picLocks noChangeAspect="1" noChangeArrowheads="1"/>
          </p:cNvPicPr>
          <p:nvPr/>
        </p:nvPicPr>
        <p:blipFill>
          <a:blip r:embed="rId3" cstate="print"/>
          <a:srcRect l="4326" t="1862" r="1963" b="12559"/>
          <a:stretch>
            <a:fillRect/>
          </a:stretch>
        </p:blipFill>
        <p:spPr bwMode="auto">
          <a:xfrm>
            <a:off x="4572000" y="3501008"/>
            <a:ext cx="3888432" cy="2614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109</Words>
  <Application>Microsoft Office PowerPoint</Application>
  <PresentationFormat>Pokaz na ekranie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Spring is the time of year that is full of well-being and warmth. This is the season in which nature comes to life, birds are singing and all the people meet up with friends. However, once spring was really a beautiful time of year .</vt:lpstr>
      <vt:lpstr>Currently, spring is the season in which it is raining, and there is a very cold weather . Spring now is mainly a very short and almost no one is unimportant. Historically, the winter lasted several months followed by an astronomical spring .</vt:lpstr>
      <vt:lpstr>Currently enormous spring mainly snow and temperatures that are close to zero.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is the time of year that is full of well-being and warmth. This is the season in which nature comes to life, birds are singing and all the people meet up with friends. However, once spring was really a beautiful time of year .</dc:title>
  <dc:creator>oem</dc:creator>
  <cp:lastModifiedBy>Windows User</cp:lastModifiedBy>
  <cp:revision>3</cp:revision>
  <dcterms:created xsi:type="dcterms:W3CDTF">2016-03-17T20:24:46Z</dcterms:created>
  <dcterms:modified xsi:type="dcterms:W3CDTF">2016-10-28T15:37:26Z</dcterms:modified>
</cp:coreProperties>
</file>