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81636"/>
    <a:srgbClr val="33CC33"/>
    <a:srgbClr val="FFFF00"/>
    <a:srgbClr val="92F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8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C1FCB5-EA31-46C4-9104-2904F67C693E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9E3F5B-6488-4EEA-AC47-8BFAAD4566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4DE29-58B3-4304-8455-9E51ABF193A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76BC-D06D-4EA9-9C8D-5EBE2D030090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FB5A-5D4B-4408-803C-3CF40314E2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4ECE-B118-4189-AA01-CF2E6E8EE483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2051-94BC-41D7-91A8-B57AEFFB96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A736-29F8-4E48-84CD-2F1FDAF62F75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32E8-B569-47C0-90A6-B217C34B83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FEA5-64B5-4F52-810D-2234562A85BC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E0B9-419D-4050-B5BA-E814E583DD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21DE-680F-4346-832F-84EA5F9E3315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0EC1-F385-45DD-92E6-EE15125B59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2F61-614A-4684-9439-2C515DBB7178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54DC-39CD-463F-8D17-BDB06E6BAB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62BC-500F-4631-9F90-6AF960F58544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D4BF-3594-4E6D-9AC9-F283CA53D2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B7DE-8D94-4E6D-82EE-03F173732DAB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A557-47CF-4A34-B53D-EF88D44C46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C9A6-01A7-43B4-AE40-38061A7F52CE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6B7E-0EAB-4D95-8300-3D6E688EDF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485B-2301-46EA-81BB-B73F29FCC9DE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0F5E-E560-4A82-B81B-BB084E733B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D674-C4A4-42F8-A1DE-B004FCAE4796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337C-8D48-428E-BB1C-52145D65F2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DF2BB-F632-4F96-A963-2CE5178A09A2}" type="datetimeFigureOut">
              <a:rPr lang="el-GR"/>
              <a:pPr>
                <a:defRPr/>
              </a:pPr>
              <a:t>17/9/2017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66CA8-E9EA-4894-A321-6FEE8D2FFA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Our school garden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14338" name="Εικόνα 2"/>
          <p:cNvPicPr>
            <a:picLocks noChangeAspect="1"/>
          </p:cNvPicPr>
          <p:nvPr/>
        </p:nvPicPr>
        <p:blipFill>
          <a:blip r:embed="rId2">
            <a:lum bright="-2000"/>
          </a:blip>
          <a:srcRect/>
          <a:stretch>
            <a:fillRect/>
          </a:stretch>
        </p:blipFill>
        <p:spPr bwMode="auto">
          <a:xfrm>
            <a:off x="1692275" y="1268413"/>
            <a:ext cx="5834063" cy="4375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0" name="Picture 4" descr="μαζ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24525"/>
            <a:ext cx="4191000" cy="1133475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6423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Primary School of Naousa Paros, Greece</a:t>
            </a:r>
            <a:endParaRPr lang="el-G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40200" y="5661025"/>
            <a:ext cx="500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Arial Black" pitchFamily="34" charset="0"/>
              </a:rPr>
              <a:t>Erasmus Program</a:t>
            </a:r>
          </a:p>
          <a:p>
            <a:pPr algn="ctr"/>
            <a:r>
              <a:rPr lang="el-GR" sz="2000" b="1">
                <a:latin typeface="Arial Black" pitchFamily="34" charset="0"/>
              </a:rPr>
              <a:t>"Environment Surrounding Us as a Challenge and Responsibility"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growing of the beetroots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3554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414972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12875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growing of the beetroots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4578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5051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/>
          <p:cNvSpPr>
            <a:spLocks noGrp="1"/>
          </p:cNvSpPr>
          <p:nvPr>
            <p:ph type="title"/>
          </p:nvPr>
        </p:nvSpPr>
        <p:spPr>
          <a:xfrm>
            <a:off x="539750" y="28527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Tasting our vegetables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5602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87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87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789363"/>
            <a:ext cx="396081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60350"/>
            <a:ext cx="5186362" cy="38893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6628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4321175" cy="29972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692150"/>
            <a:ext cx="2305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Playing with the sense of taste</a:t>
            </a:r>
            <a:endParaRPr lang="el-GR" sz="4000" b="1">
              <a:solidFill>
                <a:srgbClr val="FFFF00"/>
              </a:solidFill>
            </a:endParaRPr>
          </a:p>
        </p:txBody>
      </p:sp>
      <p:pic>
        <p:nvPicPr>
          <p:cNvPr id="26626" name="Εικόνα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833813"/>
            <a:ext cx="4033837" cy="30241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Print making from our vegetables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7650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95475"/>
            <a:ext cx="5113338" cy="40544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1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341438"/>
            <a:ext cx="3251200" cy="2438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2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149725"/>
            <a:ext cx="3251200" cy="2438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6262688" y="4005263"/>
            <a:ext cx="2881312" cy="17732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We are ants hunting for seeds…</a:t>
            </a:r>
            <a:endParaRPr lang="el-GR" sz="4000" b="1" smtClean="0">
              <a:solidFill>
                <a:schemeClr val="tx2"/>
              </a:solidFill>
            </a:endParaRPr>
          </a:p>
        </p:txBody>
      </p:sp>
      <p:pic>
        <p:nvPicPr>
          <p:cNvPr id="28674" name="Εικόνα 2"/>
          <p:cNvPicPr>
            <a:picLocks noChangeAspect="1"/>
          </p:cNvPicPr>
          <p:nvPr/>
        </p:nvPicPr>
        <p:blipFill>
          <a:blip r:embed="rId2">
            <a:lum bright="-26000" contrast="76000"/>
          </a:blip>
          <a:srcRect/>
          <a:stretch>
            <a:fillRect/>
          </a:stretch>
        </p:blipFill>
        <p:spPr bwMode="auto">
          <a:xfrm>
            <a:off x="179388" y="333375"/>
            <a:ext cx="4332287" cy="3311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5" name="Εικόνα 3"/>
          <p:cNvPicPr>
            <a:picLocks noChangeAspect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4500563" y="333375"/>
            <a:ext cx="4464050" cy="33496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6" name="Εικόνα 4"/>
          <p:cNvPicPr>
            <a:picLocks noChangeAspect="1"/>
          </p:cNvPicPr>
          <p:nvPr/>
        </p:nvPicPr>
        <p:blipFill>
          <a:blip r:embed="rId4">
            <a:lum bright="-12000" contrast="6000"/>
          </a:blip>
          <a:srcRect/>
          <a:stretch>
            <a:fillRect/>
          </a:stretch>
        </p:blipFill>
        <p:spPr bwMode="auto">
          <a:xfrm>
            <a:off x="611188" y="3716338"/>
            <a:ext cx="4897437" cy="28606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We are ants hunting for seeds…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9698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186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4724400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Garamond" pitchFamily="18" charset="0"/>
              </a:rPr>
              <a:t>We created our own fairy tale! We became ants that live in a beautiful forest and are searching for seeds. We drew pictures for our story and did role playing. We loved it!!!</a:t>
            </a:r>
            <a:endParaRPr lang="el-GR" sz="2800" b="1" i="1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Another cultivation (beans, zucchini)</a:t>
            </a:r>
            <a:endParaRPr lang="el-GR" sz="4000" b="1" smtClean="0">
              <a:solidFill>
                <a:srgbClr val="FFFF00"/>
              </a:solidFill>
            </a:endParaRPr>
          </a:p>
        </p:txBody>
      </p:sp>
      <p:pic>
        <p:nvPicPr>
          <p:cNvPr id="30722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773238"/>
            <a:ext cx="48355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3611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260350"/>
            <a:ext cx="882015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Another cultivation (zucchini, garlic)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31746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433228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6179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Playing games inspired from our garden!</a:t>
            </a:r>
            <a:endParaRPr lang="el-GR" sz="4000" b="1" smtClean="0">
              <a:solidFill>
                <a:srgbClr val="FFFF00"/>
              </a:solidFill>
            </a:endParaRPr>
          </a:p>
        </p:txBody>
      </p:sp>
      <p:pic>
        <p:nvPicPr>
          <p:cNvPr id="32770" name="Εικόνα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5051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Εικόνα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16113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148263" y="5013325"/>
            <a:ext cx="36718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folHlink"/>
                </a:solidFill>
              </a:rPr>
              <a:t>Find the vegetable or fruit by only tasting it! 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folHlink"/>
                </a:solidFill>
              </a:rPr>
              <a:t>Not allowed to see it! </a:t>
            </a:r>
            <a:endParaRPr lang="el-GR" sz="22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438" y="836613"/>
            <a:ext cx="3733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1052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Τίτλος 1"/>
          <p:cNvSpPr>
            <a:spLocks noGrp="1"/>
          </p:cNvSpPr>
          <p:nvPr>
            <p:ph type="title"/>
          </p:nvPr>
        </p:nvSpPr>
        <p:spPr>
          <a:xfrm>
            <a:off x="4211638" y="0"/>
            <a:ext cx="4932362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Fairy tale</a:t>
            </a:r>
            <a:r>
              <a:rPr lang="el-GR" sz="4000" b="1" smtClean="0">
                <a:solidFill>
                  <a:srgbClr val="FFFF00"/>
                </a:solidFill>
              </a:rPr>
              <a:t> </a:t>
            </a:r>
            <a:r>
              <a:rPr lang="en-US" sz="4000" b="1" smtClean="0">
                <a:solidFill>
                  <a:srgbClr val="FFFF00"/>
                </a:solidFill>
              </a:rPr>
              <a:t>about seeds</a:t>
            </a:r>
            <a:endParaRPr lang="el-GR" sz="4000" b="1" smtClean="0">
              <a:solidFill>
                <a:srgbClr val="FFFF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5876925"/>
            <a:ext cx="8496300" cy="769938"/>
          </a:xfrm>
          <a:prstGeom prst="rect">
            <a:avLst/>
          </a:prstGeom>
          <a:solidFill>
            <a:srgbClr val="00FF00">
              <a:alpha val="3800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/>
              <a:t>We started by reading the “Seed tale” and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/>
              <a:t>filling in our seeds exercise notebook! So much fun!!!</a:t>
            </a:r>
            <a:endParaRPr lang="el-GR"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CLASSES A2 AND A3 (1</a:t>
            </a:r>
            <a:r>
              <a:rPr lang="en-US" b="1" baseline="30000" smtClean="0">
                <a:solidFill>
                  <a:srgbClr val="FFFF00"/>
                </a:solidFill>
              </a:rPr>
              <a:t>ST</a:t>
            </a:r>
            <a:r>
              <a:rPr lang="en-US" b="1" smtClean="0">
                <a:solidFill>
                  <a:srgbClr val="FFFF00"/>
                </a:solidFill>
              </a:rPr>
              <a:t> grade)</a:t>
            </a:r>
            <a:endParaRPr lang="el-GR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1258888" y="2349500"/>
            <a:ext cx="6553200" cy="1584325"/>
          </a:xfrm>
          <a:solidFill>
            <a:srgbClr val="3366FF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PLANTING LENTILS AND BEANS IN PLASTIC CUPS</a:t>
            </a:r>
            <a:endParaRPr lang="el-GR" sz="36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PLANTING LENTILS AND BEANS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875462" cy="38830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WATERING OF LENTILS AND BEANS BY PUPILS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564312" cy="43164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27075"/>
            <a:ext cx="8351837" cy="47164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WATCHING THEM GROW UP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052513"/>
            <a:ext cx="6408737" cy="53721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549275"/>
            <a:ext cx="6408738" cy="5924550"/>
          </a:xfrm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7921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P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P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Y</a:t>
            </a:r>
            <a:endParaRPr lang="el-GR" sz="3200" b="1">
              <a:solidFill>
                <a:srgbClr val="FFFF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 rot="-815909">
            <a:off x="1331913" y="188913"/>
            <a:ext cx="57626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G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R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E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E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R</a:t>
            </a:r>
          </a:p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  <a:latin typeface="Arial Black" pitchFamily="34" charset="0"/>
              </a:rPr>
              <a:t>S</a:t>
            </a:r>
            <a:endParaRPr lang="el-GR" sz="3000" b="1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406400"/>
            <a:ext cx="6046788" cy="60293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CREDITS</a:t>
            </a:r>
            <a:endParaRPr lang="el-GR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507412" cy="4525963"/>
          </a:xfrm>
          <a:solidFill>
            <a:srgbClr val="333399"/>
          </a:solidFill>
        </p:spPr>
        <p:txBody>
          <a:bodyPr/>
          <a:lstStyle/>
          <a:p>
            <a:r>
              <a:rPr lang="en-US" sz="2800" b="1" u="sng" smtClean="0">
                <a:solidFill>
                  <a:srgbClr val="FFFF00"/>
                </a:solidFill>
                <a:latin typeface="Arial Black" pitchFamily="34" charset="0"/>
              </a:rPr>
              <a:t>MAIN PROJECT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FFFF00"/>
                </a:solidFill>
                <a:latin typeface="Arial Black" pitchFamily="34" charset="0"/>
              </a:rPr>
              <a:t>TEACHER OF A1 CLASS: DIMOU PINELOPI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FFFF00"/>
                </a:solidFill>
                <a:latin typeface="Arial Black" pitchFamily="34" charset="0"/>
              </a:rPr>
              <a:t>ICT TEACHER: DETSIOU SOFIA</a:t>
            </a:r>
          </a:p>
          <a:p>
            <a:pPr>
              <a:buFont typeface="Arial" charset="0"/>
              <a:buNone/>
            </a:pPr>
            <a:endParaRPr lang="en-US" sz="2800" b="1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b="1" i="1" smtClean="0">
                <a:solidFill>
                  <a:srgbClr val="FFFF00"/>
                </a:solidFill>
              </a:rPr>
              <a:t>Teachers of A2 (Trachana E.) &amp; A3 (Kostopoulou E.) classes participated with the smaller project “planting lentils and beans”.</a:t>
            </a:r>
          </a:p>
          <a:p>
            <a:pPr>
              <a:buFont typeface="Arial" charset="0"/>
              <a:buNone/>
            </a:pPr>
            <a:endParaRPr lang="el-GR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Planting of the seeds I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16386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Εικόνα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Εικόνα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14972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Planting of the seeds II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17411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9540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Εικόνα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4824413" cy="3617912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growing of the seeds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18434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149725"/>
            <a:ext cx="3889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growing of the seeds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19458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44675"/>
            <a:ext cx="38258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growing of the spinach</a:t>
            </a:r>
            <a:endParaRPr lang="el-GR" b="1" smtClean="0">
              <a:solidFill>
                <a:srgbClr val="FFFF00"/>
              </a:solidFill>
            </a:endParaRPr>
          </a:p>
        </p:txBody>
      </p:sp>
      <p:pic>
        <p:nvPicPr>
          <p:cNvPr id="20482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287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6550" y="422116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The growing of the carrots</a:t>
            </a:r>
            <a:endParaRPr lang="el-GR" smtClean="0">
              <a:solidFill>
                <a:srgbClr val="FFFF00"/>
              </a:solidFill>
            </a:endParaRPr>
          </a:p>
        </p:txBody>
      </p:sp>
      <p:pic>
        <p:nvPicPr>
          <p:cNvPr id="21506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557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557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Εικόνα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2116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growing of the tomatoes</a:t>
            </a:r>
            <a:endParaRPr lang="el-GR" smtClean="0"/>
          </a:p>
        </p:txBody>
      </p:sp>
      <p:pic>
        <p:nvPicPr>
          <p:cNvPr id="22530" name="Εικόνα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7732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240</Words>
  <Application>Microsoft Office PowerPoint</Application>
  <PresentationFormat>Προβολή στην οθόνη (4:3)</PresentationFormat>
  <Paragraphs>52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Arial Black</vt:lpstr>
      <vt:lpstr>Θέμα του Office</vt:lpstr>
      <vt:lpstr>Our school garden</vt:lpstr>
      <vt:lpstr>Fairy tale about seeds</vt:lpstr>
      <vt:lpstr>Planting of the seeds I</vt:lpstr>
      <vt:lpstr>Planting of the seeds II</vt:lpstr>
      <vt:lpstr>The growing of the seeds</vt:lpstr>
      <vt:lpstr>The growing of the seeds</vt:lpstr>
      <vt:lpstr>The growing of the spinach</vt:lpstr>
      <vt:lpstr>The growing of the carrots</vt:lpstr>
      <vt:lpstr>The growing of the tomatoes</vt:lpstr>
      <vt:lpstr>The growing of the beetroots</vt:lpstr>
      <vt:lpstr>The growing of the beetroots</vt:lpstr>
      <vt:lpstr>Tasting our vegetables</vt:lpstr>
      <vt:lpstr>Διαφάνεια 13</vt:lpstr>
      <vt:lpstr>Print making from our vegetables</vt:lpstr>
      <vt:lpstr>We are ants hunting for seeds…</vt:lpstr>
      <vt:lpstr>We are ants hunting for seeds…</vt:lpstr>
      <vt:lpstr>Another cultivation (beans, zucchini)</vt:lpstr>
      <vt:lpstr>Another cultivation (zucchini, garlic)</vt:lpstr>
      <vt:lpstr>Playing games inspired from our garden!</vt:lpstr>
      <vt:lpstr>CLASSES A2 AND A3 (1ST grade)</vt:lpstr>
      <vt:lpstr>PLANTING LENTILS AND BEANS</vt:lpstr>
      <vt:lpstr>WATERING OF LENTILS AND BEANS BY PUPILS</vt:lpstr>
      <vt:lpstr>Διαφάνεια 23</vt:lpstr>
      <vt:lpstr>WATCHING THEM GROW UP</vt:lpstr>
      <vt:lpstr>Διαφάνεια 25</vt:lpstr>
      <vt:lpstr>Διαφάνεια 26</vt:lpstr>
      <vt:lpstr>CREDITS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garden</dc:title>
  <dc:creator>Δήμητρα</dc:creator>
  <cp:lastModifiedBy>SOPHIA</cp:lastModifiedBy>
  <cp:revision>47</cp:revision>
  <dcterms:created xsi:type="dcterms:W3CDTF">2016-06-07T20:21:25Z</dcterms:created>
  <dcterms:modified xsi:type="dcterms:W3CDTF">2017-09-16T22:01:45Z</dcterms:modified>
</cp:coreProperties>
</file>