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7" r:id="rId3"/>
    <p:sldId id="258" r:id="rId4"/>
    <p:sldId id="270" r:id="rId5"/>
    <p:sldId id="271" r:id="rId6"/>
    <p:sldId id="272" r:id="rId7"/>
    <p:sldId id="273" r:id="rId8"/>
    <p:sldId id="261" r:id="rId9"/>
    <p:sldId id="260" r:id="rId10"/>
    <p:sldId id="262" r:id="rId11"/>
    <p:sldId id="263" r:id="rId12"/>
    <p:sldId id="264" r:id="rId13"/>
    <p:sldId id="266" r:id="rId14"/>
    <p:sldId id="267" r:id="rId15"/>
    <p:sldId id="269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6" autoAdjust="0"/>
    <p:restoredTop sz="94660"/>
  </p:normalViewPr>
  <p:slideViewPr>
    <p:cSldViewPr>
      <p:cViewPr varScale="1">
        <p:scale>
          <a:sx n="70" d="100"/>
          <a:sy n="70" d="100"/>
        </p:scale>
        <p:origin x="-13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41DFE21-20F1-49BA-8C9F-EF154D64C0D7}" type="datetimeFigureOut">
              <a:rPr lang="el-GR" smtClean="0"/>
              <a:t>2/10/2017</a:t>
            </a:fld>
            <a:endParaRPr lang="el-G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38FE21A-1B4C-455E-A18B-990B466B2447}" type="slidenum">
              <a:rPr lang="el-GR" smtClean="0"/>
              <a:t>‹#›</a:t>
            </a:fld>
            <a:endParaRPr lang="el-G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FE21-20F1-49BA-8C9F-EF154D64C0D7}" type="datetimeFigureOut">
              <a:rPr lang="el-GR" smtClean="0"/>
              <a:t>2/10/2017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E21A-1B4C-455E-A18B-990B466B244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FE21-20F1-49BA-8C9F-EF154D64C0D7}" type="datetimeFigureOut">
              <a:rPr lang="el-GR" smtClean="0"/>
              <a:t>2/10/2017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E21A-1B4C-455E-A18B-990B466B244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FE21-20F1-49BA-8C9F-EF154D64C0D7}" type="datetimeFigureOut">
              <a:rPr lang="el-GR" smtClean="0"/>
              <a:t>2/10/2017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E21A-1B4C-455E-A18B-990B466B244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FE21-20F1-49BA-8C9F-EF154D64C0D7}" type="datetimeFigureOut">
              <a:rPr lang="el-GR" smtClean="0"/>
              <a:t>2/10/2017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E21A-1B4C-455E-A18B-990B466B244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FE21-20F1-49BA-8C9F-EF154D64C0D7}" type="datetimeFigureOut">
              <a:rPr lang="el-GR" smtClean="0"/>
              <a:t>2/10/2017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E21A-1B4C-455E-A18B-990B466B2447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FE21-20F1-49BA-8C9F-EF154D64C0D7}" type="datetimeFigureOut">
              <a:rPr lang="el-GR" smtClean="0"/>
              <a:t>2/10/2017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E21A-1B4C-455E-A18B-990B466B244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FE21-20F1-49BA-8C9F-EF154D64C0D7}" type="datetimeFigureOut">
              <a:rPr lang="el-GR" smtClean="0"/>
              <a:t>2/10/2017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E21A-1B4C-455E-A18B-990B466B244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FE21-20F1-49BA-8C9F-EF154D64C0D7}" type="datetimeFigureOut">
              <a:rPr lang="el-GR" smtClean="0"/>
              <a:t>2/10/2017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E21A-1B4C-455E-A18B-990B466B244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FE21-20F1-49BA-8C9F-EF154D64C0D7}" type="datetimeFigureOut">
              <a:rPr lang="el-GR" smtClean="0"/>
              <a:t>2/10/2017</a:t>
            </a:fld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E21A-1B4C-455E-A18B-990B466B2447}" type="slidenum">
              <a:rPr lang="el-GR" smtClean="0"/>
              <a:t>‹#›</a:t>
            </a:fld>
            <a:endParaRPr lang="el-G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FE21-20F1-49BA-8C9F-EF154D64C0D7}" type="datetimeFigureOut">
              <a:rPr lang="el-GR" smtClean="0"/>
              <a:t>2/10/2017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E21A-1B4C-455E-A18B-990B466B244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41DFE21-20F1-49BA-8C9F-EF154D64C0D7}" type="datetimeFigureOut">
              <a:rPr lang="el-GR" smtClean="0"/>
              <a:t>2/10/2017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38FE21A-1B4C-455E-A18B-990B466B2447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961176"/>
          </a:xfr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Celebrating Earth Day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School of </a:t>
            </a:r>
            <a:r>
              <a:rPr lang="en-US" sz="22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Naousa</a:t>
            </a:r>
            <a:endParaRPr lang="el-GR" sz="22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94" y="1916832"/>
            <a:ext cx="5400600" cy="4050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naturearoundu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2" y="2132856"/>
            <a:ext cx="1044116" cy="1008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94793"/>
            <a:ext cx="1805385" cy="69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798409" y="5744951"/>
            <a:ext cx="77491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Erasmus + project: “Environment Surrounding Us as a Challenge and Responsibility”</a:t>
            </a:r>
            <a:endParaRPr lang="el-GR" sz="20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45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 art creations to our school garden and yard</a:t>
            </a:r>
            <a:endParaRPr lang="el-G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love Earth</a:t>
            </a:r>
            <a:endParaRPr lang="el-GR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3110309"/>
            <a:ext cx="3419475" cy="2564606"/>
          </a:xfrm>
        </p:spPr>
      </p:pic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We  love Earth</a:t>
            </a:r>
            <a:endParaRPr lang="el-GR" dirty="0"/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110309"/>
            <a:ext cx="3419475" cy="2564606"/>
          </a:xfrm>
        </p:spPr>
      </p:pic>
    </p:spTree>
    <p:extLst>
      <p:ext uri="{BB962C8B-B14F-4D97-AF65-F5344CB8AC3E}">
        <p14:creationId xmlns:p14="http://schemas.microsoft.com/office/powerpoint/2010/main" val="3029101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 art creations to our school garden and yard</a:t>
            </a:r>
            <a:endParaRPr lang="el-G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Heart of the Earth</a:t>
            </a:r>
            <a:endParaRPr lang="el-GR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909" y="2974975"/>
            <a:ext cx="2126456" cy="2835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/>
              <a:t>H</a:t>
            </a:r>
            <a:r>
              <a:rPr lang="en-US" dirty="0" smtClean="0"/>
              <a:t>eart of the Earth</a:t>
            </a:r>
            <a:endParaRPr lang="el-GR" dirty="0"/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534" y="2974975"/>
            <a:ext cx="2126456" cy="2835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02128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 art creations to our school garden and yard</a:t>
            </a:r>
            <a:endParaRPr lang="el-G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43" y="2312988"/>
            <a:ext cx="2620565" cy="3494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80" y="2312988"/>
            <a:ext cx="2620565" cy="34940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25483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 art creations to our school garden and yard</a:t>
            </a:r>
            <a:endParaRPr lang="el-G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Earth is our home</a:t>
            </a:r>
            <a:endParaRPr lang="el-GR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909" y="2974975"/>
            <a:ext cx="2126456" cy="2835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Earth is our home</a:t>
            </a:r>
            <a:endParaRPr lang="el-GR" dirty="0"/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534" y="2974975"/>
            <a:ext cx="2126456" cy="2835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59595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 art creations to our school garden and yard</a:t>
            </a:r>
            <a:endParaRPr lang="el-G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Earth is our home</a:t>
            </a:r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Earth is our home</a:t>
            </a:r>
            <a:endParaRPr lang="el-GR" dirty="0"/>
          </a:p>
        </p:txBody>
      </p:sp>
      <p:pic>
        <p:nvPicPr>
          <p:cNvPr id="10" name="Θέση περιεχομένου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534" y="2974975"/>
            <a:ext cx="2126456" cy="2835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Θέση περιεχομένου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909" y="2974975"/>
            <a:ext cx="2126456" cy="2835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18733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watching!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END</a:t>
            </a:r>
            <a:endParaRPr lang="el-GR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endParaRPr lang="en-US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68580" indent="0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Credits:</a:t>
            </a:r>
          </a:p>
          <a:p>
            <a:pPr marL="68580" indent="0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Class ST2 , Teacher: Elena Antoniou</a:t>
            </a:r>
          </a:p>
          <a:p>
            <a:pPr marL="68580" indent="0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Classes </a:t>
            </a:r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</a:rPr>
              <a:t>Α1,Α2,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</a:rPr>
              <a:t>Α3,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</a:rPr>
              <a:t>Β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</a:rPr>
              <a:t>Β2,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</a:rPr>
              <a:t>Β3, </a:t>
            </a:r>
          </a:p>
          <a:p>
            <a:pPr marL="68580" indent="0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Art Director: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Chanioti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D.</a:t>
            </a:r>
          </a:p>
          <a:p>
            <a:pPr marL="68580" indent="0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Presentation/Digital editing: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Detsiou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68580" indent="0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Sources :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Art Textbook for 1</a:t>
            </a:r>
            <a:r>
              <a:rPr lang="en-US" sz="2000" baseline="30000" dirty="0" smtClean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&amp; 2</a:t>
            </a:r>
            <a:r>
              <a:rPr lang="en-US" sz="2000" baseline="30000" dirty="0" smtClean="0">
                <a:solidFill>
                  <a:schemeClr val="accent1">
                    <a:lumMod val="75000"/>
                  </a:schemeClr>
                </a:solidFill>
              </a:rPr>
              <a:t>nd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Grade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68580" indent="0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Environmental  Studies: 1</a:t>
            </a:r>
            <a:r>
              <a:rPr lang="en-US" sz="2000" baseline="30000" dirty="0" smtClean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&amp; 2</a:t>
            </a:r>
            <a:r>
              <a:rPr lang="en-US" sz="2000" baseline="30000" dirty="0" smtClean="0">
                <a:solidFill>
                  <a:schemeClr val="accent1">
                    <a:lumMod val="75000"/>
                  </a:schemeClr>
                </a:solidFill>
              </a:rPr>
              <a:t>nd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Grade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68580" indent="0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Greek Language textbook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000" baseline="30000" dirty="0" smtClean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&amp;2</a:t>
            </a:r>
            <a:r>
              <a:rPr lang="en-US" sz="2000" baseline="30000" dirty="0" smtClean="0">
                <a:solidFill>
                  <a:schemeClr val="accent1">
                    <a:lumMod val="75000"/>
                  </a:schemeClr>
                </a:solidFill>
              </a:rPr>
              <a:t>nd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Grade 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09728" lvl="0" indent="0">
              <a:spcBef>
                <a:spcPts val="400"/>
              </a:spcBef>
              <a:buClr>
                <a:srgbClr val="F07F09"/>
              </a:buClr>
              <a:buSzPct val="68000"/>
              <a:buNone/>
            </a:pPr>
            <a:r>
              <a:rPr lang="en-US" sz="1400" dirty="0">
                <a:solidFill>
                  <a:prstClr val="black"/>
                </a:solidFill>
                <a:latin typeface="Lucida Sans Unicode"/>
              </a:rPr>
              <a:t>This project is funded by the European Union</a:t>
            </a:r>
          </a:p>
          <a:p>
            <a:pPr marL="109728" lvl="0" indent="0">
              <a:spcBef>
                <a:spcPts val="400"/>
              </a:spcBef>
              <a:buClr>
                <a:srgbClr val="F07F09"/>
              </a:buClr>
              <a:buSzPct val="68000"/>
              <a:buNone/>
            </a:pPr>
            <a:r>
              <a:rPr lang="en-US" sz="1400" dirty="0">
                <a:solidFill>
                  <a:prstClr val="black"/>
                </a:solidFill>
                <a:latin typeface="Lucida Sans Unicode"/>
              </a:rPr>
              <a:t>The European Union is not responsible for any uploaded or submitted content. Such content expresses the views of its author(s) only.</a:t>
            </a:r>
          </a:p>
          <a:p>
            <a:pPr marL="68580" indent="0">
              <a:buNone/>
            </a:pPr>
            <a:endParaRPr lang="el-G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232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Celebration of the Earth Day</a:t>
            </a:r>
            <a:endParaRPr lang="el-G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 year on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22th April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Primary School of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Naousa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celebrate the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Earth Day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Students learn why it is important to protect our planet. We do a variety of activities like collecting garbage from the beaches near our school, plant trees and plants and do creations inspired from nature like land art. 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0719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Collecting garbage from beaches around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Naousa</a:t>
            </a:r>
            <a:endParaRPr lang="el-G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76872"/>
            <a:ext cx="5366775" cy="4025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44049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94C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Collecting garbage from </a:t>
            </a:r>
            <a:r>
              <a:rPr lang="en-US" sz="3600" b="1" dirty="0" err="1">
                <a:solidFill>
                  <a:srgbClr val="94C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Naousa</a:t>
            </a:r>
            <a:r>
              <a:rPr lang="en-US" sz="3600" b="1" dirty="0">
                <a:solidFill>
                  <a:srgbClr val="94C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beaches</a:t>
            </a:r>
            <a:endParaRPr lang="el-GR" sz="3600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43" y="2312988"/>
            <a:ext cx="2620565" cy="3494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297" y="2312988"/>
            <a:ext cx="2556931" cy="3494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51509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94C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Collecting garbage from </a:t>
            </a:r>
            <a:r>
              <a:rPr lang="en-US" sz="3600" b="1" dirty="0" err="1">
                <a:solidFill>
                  <a:srgbClr val="94C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Naousa</a:t>
            </a:r>
            <a:r>
              <a:rPr lang="en-US" sz="3600" b="1" dirty="0">
                <a:solidFill>
                  <a:srgbClr val="94C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beaches</a:t>
            </a:r>
            <a:endParaRPr lang="el-GR" sz="3600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43" y="2312988"/>
            <a:ext cx="2620565" cy="3494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027" y="2312988"/>
            <a:ext cx="2805471" cy="3494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05431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1340768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Planting trees in cooperation with the Environmental Department of Municipality of Paros</a:t>
            </a:r>
            <a:endParaRPr lang="el-G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777728"/>
            <a:ext cx="3419475" cy="2564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77728"/>
            <a:ext cx="3419475" cy="2564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25559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94C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Planting </a:t>
            </a:r>
            <a:r>
              <a:rPr lang="en-US" sz="3600" b="1" dirty="0" smtClean="0">
                <a:solidFill>
                  <a:srgbClr val="94C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trees</a:t>
            </a:r>
            <a:endParaRPr lang="el-GR" sz="36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16832"/>
            <a:ext cx="5820139" cy="4365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88655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 art creations to our school garden and yard</a:t>
            </a:r>
            <a:endParaRPr lang="el-G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Spiral creation</a:t>
            </a:r>
            <a:endParaRPr lang="el-GR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3110309"/>
            <a:ext cx="3419475" cy="2564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Spiral creation</a:t>
            </a:r>
            <a:endParaRPr lang="el-GR" dirty="0"/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110309"/>
            <a:ext cx="3419475" cy="2564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32621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 art creations to our school garden and yard</a:t>
            </a:r>
            <a:endParaRPr lang="el-G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43" y="2312988"/>
            <a:ext cx="2620565" cy="3494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80" y="2312988"/>
            <a:ext cx="2620565" cy="3494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820984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225</TotalTime>
  <Words>301</Words>
  <Application>Microsoft Office PowerPoint</Application>
  <PresentationFormat>Προβολή στην οθόνη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Austin</vt:lpstr>
      <vt:lpstr>Celebrating Earth Day Primary School of Naousa</vt:lpstr>
      <vt:lpstr>Celebration of the Earth Day</vt:lpstr>
      <vt:lpstr>Collecting garbage from beaches around Naousa</vt:lpstr>
      <vt:lpstr>Collecting garbage from Naousa beaches</vt:lpstr>
      <vt:lpstr>Collecting garbage from Naousa beaches</vt:lpstr>
      <vt:lpstr>Planting trees in cooperation with the Environmental Department of Municipality of Paros</vt:lpstr>
      <vt:lpstr>Planting trees</vt:lpstr>
      <vt:lpstr>Land art creations to our school garden and yard</vt:lpstr>
      <vt:lpstr>Land art creations to our school garden and yard</vt:lpstr>
      <vt:lpstr>Land art creations to our school garden and yard</vt:lpstr>
      <vt:lpstr>Land art creations to our school garden and yard</vt:lpstr>
      <vt:lpstr>Land art creations to our school garden and yard</vt:lpstr>
      <vt:lpstr>Land art creations to our school garden and yard</vt:lpstr>
      <vt:lpstr>Land art creations to our school garden and yard</vt:lpstr>
      <vt:lpstr>Thank you for watching! THE END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Δήμητρα</dc:creator>
  <cp:lastModifiedBy>Δήμητρα</cp:lastModifiedBy>
  <cp:revision>36</cp:revision>
  <dcterms:created xsi:type="dcterms:W3CDTF">2017-09-27T17:53:50Z</dcterms:created>
  <dcterms:modified xsi:type="dcterms:W3CDTF">2017-10-02T18:45:56Z</dcterms:modified>
</cp:coreProperties>
</file>