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8" r:id="rId2"/>
    <p:sldId id="269" r:id="rId3"/>
    <p:sldId id="261" r:id="rId4"/>
    <p:sldId id="271" r:id="rId5"/>
    <p:sldId id="27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3D3B-D621-444A-812A-EC4C888A465D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5608A-3C1D-314A-A1E4-C71BA1A1EDC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71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565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17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5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947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55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14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7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180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07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6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53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sp>
        <p:nvSpPr>
          <p:cNvPr id="4" name="Rectangle 3"/>
          <p:cNvSpPr/>
          <p:nvPr/>
        </p:nvSpPr>
        <p:spPr>
          <a:xfrm>
            <a:off x="539751" y="4335156"/>
            <a:ext cx="8254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 smtClean="0"/>
              <a:t>5th </a:t>
            </a:r>
            <a:r>
              <a:rPr lang="es-ES_tradnl" sz="2400" b="1" dirty="0" err="1" smtClean="0"/>
              <a:t>century</a:t>
            </a:r>
            <a:r>
              <a:rPr lang="es-ES_tradnl" sz="2400" b="1" dirty="0" smtClean="0"/>
              <a:t>: 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Visigoths</a:t>
            </a:r>
            <a:r>
              <a:rPr lang="es-ES_tradnl" sz="2400" b="1" dirty="0" smtClean="0"/>
              <a:t>, </a:t>
            </a:r>
            <a:r>
              <a:rPr lang="es-ES_tradnl" sz="2400" b="1" dirty="0" err="1" smtClean="0"/>
              <a:t>germanic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people</a:t>
            </a:r>
            <a:r>
              <a:rPr lang="es-ES_tradnl" sz="2400" b="1" dirty="0" smtClean="0"/>
              <a:t>, </a:t>
            </a:r>
            <a:r>
              <a:rPr lang="en-US" sz="2400" b="1" dirty="0" smtClean="0"/>
              <a:t>conquered </a:t>
            </a:r>
            <a:r>
              <a:rPr lang="en-US" sz="2400" b="1" dirty="0"/>
              <a:t>Spain.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06" y="531834"/>
            <a:ext cx="3704165" cy="3772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82" y="2180695"/>
            <a:ext cx="2169586" cy="16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8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sp>
        <p:nvSpPr>
          <p:cNvPr id="4" name="Rectangle 3"/>
          <p:cNvSpPr/>
          <p:nvPr/>
        </p:nvSpPr>
        <p:spPr>
          <a:xfrm>
            <a:off x="2169583" y="4335156"/>
            <a:ext cx="6625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/>
              <a:t>In A.D. 711 </a:t>
            </a:r>
            <a:r>
              <a:rPr lang="es-ES_tradnl" sz="2400" b="1" dirty="0" err="1"/>
              <a:t>Muslims</a:t>
            </a:r>
            <a:r>
              <a:rPr lang="es-ES_tradnl" sz="2400" b="1" dirty="0"/>
              <a:t> </a:t>
            </a:r>
            <a:r>
              <a:rPr lang="es-ES_tradnl" sz="2400" b="1" dirty="0" err="1"/>
              <a:t>from</a:t>
            </a:r>
            <a:r>
              <a:rPr lang="es-ES_tradnl" sz="2400" b="1" dirty="0"/>
              <a:t> </a:t>
            </a:r>
            <a:r>
              <a:rPr lang="es-ES_tradnl" sz="2400" b="1" dirty="0" err="1"/>
              <a:t>Africa</a:t>
            </a:r>
            <a:r>
              <a:rPr lang="es-ES_tradnl" sz="2400" b="1" dirty="0"/>
              <a:t> </a:t>
            </a:r>
            <a:r>
              <a:rPr lang="es-ES_tradnl" sz="2400" b="1" dirty="0" err="1"/>
              <a:t>invaded</a:t>
            </a:r>
            <a:r>
              <a:rPr lang="es-ES_tradnl" sz="2400" b="1" dirty="0"/>
              <a:t> </a:t>
            </a:r>
            <a:r>
              <a:rPr lang="es-ES_tradnl" sz="2400" b="1" dirty="0" err="1"/>
              <a:t>Spain</a:t>
            </a:r>
            <a:r>
              <a:rPr lang="en-US" sz="2400" b="1" dirty="0" smtClean="0">
                <a:effectLst/>
              </a:rPr>
              <a:t>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193" y="884989"/>
            <a:ext cx="4600223" cy="3450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2112656"/>
            <a:ext cx="2222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2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833" y="973668"/>
            <a:ext cx="6059980" cy="3834533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sp>
        <p:nvSpPr>
          <p:cNvPr id="3" name="Rectangle 2"/>
          <p:cNvSpPr/>
          <p:nvPr/>
        </p:nvSpPr>
        <p:spPr>
          <a:xfrm>
            <a:off x="3894667" y="4824160"/>
            <a:ext cx="4811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/>
              <a:t>1942: Capture of Granada.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end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Reconquest</a:t>
            </a:r>
            <a:r>
              <a:rPr lang="en-US" sz="2400" b="1" dirty="0" smtClean="0"/>
              <a:t>. 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109647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37" y="905934"/>
            <a:ext cx="5433850" cy="3570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5837" y="4588417"/>
            <a:ext cx="4026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 err="1"/>
              <a:t>Spanish</a:t>
            </a:r>
            <a:r>
              <a:rPr lang="es-ES_tradnl" sz="2400" b="1" dirty="0"/>
              <a:t> Civil </a:t>
            </a:r>
            <a:r>
              <a:rPr lang="es-ES_tradnl" sz="2400" b="1" dirty="0" err="1" smtClean="0"/>
              <a:t>War</a:t>
            </a:r>
            <a:r>
              <a:rPr lang="es-ES_tradnl" sz="2400" b="1" dirty="0" smtClean="0"/>
              <a:t>: 1936 - 1939  </a:t>
            </a:r>
            <a:endParaRPr lang="es-ES_tradnl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4608903" y="5244575"/>
            <a:ext cx="3910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/>
              <a:t>a</a:t>
            </a:r>
            <a:r>
              <a:rPr lang="es-ES_tradnl" sz="2400" b="1" dirty="0" smtClean="0"/>
              <a:t>nd </a:t>
            </a:r>
            <a:r>
              <a:rPr lang="es-ES_tradnl" sz="2400" b="1" dirty="0" err="1" smtClean="0"/>
              <a:t>dictatorship</a:t>
            </a:r>
            <a:r>
              <a:rPr lang="es-ES_tradnl" sz="2400" b="1" dirty="0" smtClean="0"/>
              <a:t>: 1939 - 1975  </a:t>
            </a:r>
            <a:endParaRPr lang="es-ES_tradnl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87" y="1534583"/>
            <a:ext cx="8153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6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Mosaic of Cultures</a:t>
            </a:r>
            <a:endParaRPr lang="en-US" sz="3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18669"/>
            <a:ext cx="6180667" cy="3418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1553633"/>
            <a:ext cx="6477000" cy="3339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590934"/>
            <a:ext cx="5827889" cy="4370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90934"/>
            <a:ext cx="6350000" cy="3716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3633"/>
            <a:ext cx="9144000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53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</dc:title>
  <dc:creator>Igse</dc:creator>
  <cp:lastModifiedBy>Igse</cp:lastModifiedBy>
  <cp:revision>51</cp:revision>
  <dcterms:created xsi:type="dcterms:W3CDTF">2016-10-15T10:15:27Z</dcterms:created>
  <dcterms:modified xsi:type="dcterms:W3CDTF">2017-10-13T20:19:45Z</dcterms:modified>
</cp:coreProperties>
</file>