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C05B0-1526-4A8E-BDCF-42D145DF5955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359E0-1610-4D94-A97F-AD9B2B0FD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AfICTA Pays Tribute to Late Kofi Ann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429784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7422" y="4429132"/>
            <a:ext cx="5414978" cy="1928826"/>
          </a:xfrm>
        </p:spPr>
        <p:txBody>
          <a:bodyPr>
            <a:normAutofit fontScale="77500" lnSpcReduction="20000"/>
          </a:bodyPr>
          <a:lstStyle/>
          <a:p>
            <a:r>
              <a:rPr lang="ro-RO" dirty="0" smtClean="0">
                <a:solidFill>
                  <a:srgbClr val="FF0000"/>
                </a:solidFill>
              </a:rPr>
              <a:t>Class: a 4-a B</a:t>
            </a:r>
            <a:br>
              <a:rPr lang="ro-RO" dirty="0" smtClean="0">
                <a:solidFill>
                  <a:srgbClr val="FF0000"/>
                </a:solidFill>
              </a:rPr>
            </a:br>
            <a:r>
              <a:rPr lang="ro-RO" dirty="0" smtClean="0">
                <a:solidFill>
                  <a:srgbClr val="FF0000"/>
                </a:solidFill>
              </a:rPr>
              <a:t>School: </a:t>
            </a:r>
            <a:r>
              <a:rPr lang="en-US" dirty="0" smtClean="0">
                <a:solidFill>
                  <a:srgbClr val="FF0000"/>
                </a:solidFill>
              </a:rPr>
              <a:t>Secondary</a:t>
            </a:r>
            <a:r>
              <a:rPr lang="ro-RO" dirty="0" smtClean="0">
                <a:solidFill>
                  <a:srgbClr val="FF0000"/>
                </a:solidFill>
              </a:rPr>
              <a:t> N. Iorga Sibiu</a:t>
            </a:r>
            <a:br>
              <a:rPr lang="ro-RO" dirty="0" smtClean="0">
                <a:solidFill>
                  <a:srgbClr val="FF0000"/>
                </a:solidFill>
              </a:rPr>
            </a:br>
            <a:r>
              <a:rPr lang="ro-RO" dirty="0" smtClean="0">
                <a:solidFill>
                  <a:srgbClr val="FF0000"/>
                </a:solidFill>
              </a:rPr>
              <a:t>A</a:t>
            </a:r>
            <a:r>
              <a:rPr lang="en-US" dirty="0" err="1" smtClean="0">
                <a:solidFill>
                  <a:srgbClr val="FF0000"/>
                </a:solidFill>
              </a:rPr>
              <a:t>uthor</a:t>
            </a:r>
            <a:r>
              <a:rPr lang="ro-RO" dirty="0" smtClean="0">
                <a:solidFill>
                  <a:srgbClr val="FF0000"/>
                </a:solidFill>
              </a:rPr>
              <a:t>s: Daria Croitoru</a:t>
            </a:r>
            <a:br>
              <a:rPr lang="ro-RO" dirty="0" smtClean="0">
                <a:solidFill>
                  <a:srgbClr val="FF0000"/>
                </a:solidFill>
              </a:rPr>
            </a:br>
            <a:r>
              <a:rPr lang="ro-RO" dirty="0" smtClean="0">
                <a:solidFill>
                  <a:srgbClr val="FF0000"/>
                </a:solidFill>
              </a:rPr>
              <a:t>Eric Bengulescu</a:t>
            </a:r>
            <a:br>
              <a:rPr lang="ro-RO" dirty="0" smtClean="0">
                <a:solidFill>
                  <a:srgbClr val="FF0000"/>
                </a:solidFill>
              </a:rPr>
            </a:br>
            <a:r>
              <a:rPr lang="ro-RO" dirty="0" smtClean="0">
                <a:solidFill>
                  <a:srgbClr val="FF0000"/>
                </a:solidFill>
              </a:rPr>
              <a:t>Ana Bocodi</a:t>
            </a:r>
            <a:br>
              <a:rPr lang="ro-RO" dirty="0" smtClean="0">
                <a:solidFill>
                  <a:srgbClr val="FF0000"/>
                </a:solidFill>
              </a:rPr>
            </a:br>
            <a:r>
              <a:rPr lang="ro-RO" dirty="0" smtClean="0">
                <a:solidFill>
                  <a:srgbClr val="FF0000"/>
                </a:solidFill>
              </a:rPr>
              <a:t>Antonia Barb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8934"/>
            <a:ext cx="7772400" cy="1428760"/>
          </a:xfrm>
        </p:spPr>
        <p:txBody>
          <a:bodyPr>
            <a:normAutofit/>
          </a:bodyPr>
          <a:lstStyle/>
          <a:p>
            <a:r>
              <a:rPr lang="ro-RO" sz="6600" dirty="0" smtClean="0">
                <a:solidFill>
                  <a:srgbClr val="FF0000"/>
                </a:solidFill>
              </a:rPr>
              <a:t>Kofi Annan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rhive Kofi Annan - Karadeniz Pre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Kofi Annan's family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Kofi Annan was born on April 8, 1938 in Kumasi, Ghana</a:t>
            </a:r>
            <a:r>
              <a:rPr lang="ro-RO" b="1" dirty="0" smtClean="0"/>
              <a:t> </a:t>
            </a:r>
            <a:r>
              <a:rPr lang="en-US" b="1" dirty="0" smtClean="0"/>
              <a:t>and died on August 18, 2018 in Bern Switzerland at the age of </a:t>
            </a:r>
            <a:r>
              <a:rPr lang="ro-RO" b="1" dirty="0" smtClean="0"/>
              <a:t>80.</a:t>
            </a:r>
            <a:r>
              <a:rPr lang="en-US" b="1" dirty="0" smtClean="0"/>
              <a:t> He died of an illness</a:t>
            </a:r>
            <a:r>
              <a:rPr lang="ro-RO" b="1" dirty="0" smtClean="0"/>
              <a:t>.</a:t>
            </a:r>
          </a:p>
          <a:p>
            <a:r>
              <a:rPr lang="en-US" b="1" dirty="0" smtClean="0"/>
              <a:t>He had 3 children with </a:t>
            </a:r>
            <a:r>
              <a:rPr lang="en-US" b="1" dirty="0" err="1" smtClean="0"/>
              <a:t>Nane</a:t>
            </a:r>
            <a:r>
              <a:rPr lang="en-US" b="1" dirty="0" smtClean="0"/>
              <a:t> Annan: </a:t>
            </a:r>
            <a:r>
              <a:rPr lang="en-US" b="1" dirty="0" err="1" smtClean="0"/>
              <a:t>Kojo</a:t>
            </a:r>
            <a:r>
              <a:rPr lang="en-US" b="1" dirty="0" smtClean="0"/>
              <a:t> Annan, Nina </a:t>
            </a:r>
            <a:r>
              <a:rPr lang="en-US" b="1" dirty="0" err="1" smtClean="0"/>
              <a:t>Cronstedt</a:t>
            </a:r>
            <a:r>
              <a:rPr lang="en-US" b="1" dirty="0" smtClean="0"/>
              <a:t> and </a:t>
            </a:r>
            <a:r>
              <a:rPr lang="en-US" b="1" dirty="0" err="1" smtClean="0"/>
              <a:t>Ama</a:t>
            </a:r>
            <a:r>
              <a:rPr lang="en-US" b="1" dirty="0" smtClean="0"/>
              <a:t> Annan</a:t>
            </a:r>
            <a:endParaRPr lang="ro-RO" b="1" dirty="0" smtClean="0"/>
          </a:p>
          <a:p>
            <a:r>
              <a:rPr lang="en-US" b="1" dirty="0" smtClean="0"/>
              <a:t>His parents were Henry Reginald Annan and Rose </a:t>
            </a:r>
            <a:r>
              <a:rPr lang="en-US" b="1" dirty="0" err="1" smtClean="0"/>
              <a:t>Eshun</a:t>
            </a:r>
            <a:endParaRPr lang="ro-RO" b="1" dirty="0" smtClean="0"/>
          </a:p>
          <a:p>
            <a:r>
              <a:rPr lang="en-US" b="1" dirty="0" smtClean="0"/>
              <a:t>He had a sister and a brother: </a:t>
            </a:r>
            <a:r>
              <a:rPr lang="en-US" b="1" dirty="0" err="1" smtClean="0"/>
              <a:t>Kobina</a:t>
            </a:r>
            <a:r>
              <a:rPr lang="en-US" b="1" dirty="0" smtClean="0"/>
              <a:t> Annan and </a:t>
            </a:r>
            <a:r>
              <a:rPr lang="en-US" b="1" dirty="0" err="1" smtClean="0"/>
              <a:t>Efua</a:t>
            </a:r>
            <a:r>
              <a:rPr lang="en-US" b="1" dirty="0" smtClean="0"/>
              <a:t> Atta</a:t>
            </a:r>
            <a:r>
              <a:rPr lang="ro-RO" b="1" dirty="0" smtClean="0"/>
              <a:t/>
            </a:r>
            <a:br>
              <a:rPr lang="ro-RO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ofi Annan, Who Redefined the U.N., Dies at 80 - The New York Tim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Citizenship, ethnicity and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2500331"/>
          </a:xfrm>
        </p:spPr>
        <p:txBody>
          <a:bodyPr/>
          <a:lstStyle/>
          <a:p>
            <a:r>
              <a:rPr lang="en-US" b="1" dirty="0" smtClean="0"/>
              <a:t>He is a Ghanaian citizen</a:t>
            </a:r>
            <a:endParaRPr lang="ro-RO" b="1" dirty="0" smtClean="0"/>
          </a:p>
          <a:p>
            <a:r>
              <a:rPr lang="en-US" b="1" dirty="0" smtClean="0"/>
              <a:t>It is of Ashanti ethnicity</a:t>
            </a:r>
            <a:endParaRPr lang="ro-RO" b="1" dirty="0" smtClean="0"/>
          </a:p>
          <a:p>
            <a:r>
              <a:rPr lang="en-US" b="1" dirty="0" smtClean="0"/>
              <a:t>And he is Protestantism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ofi Annan Foundation - Wikipe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was Kofi Annan's occupation?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1"/>
            <a:ext cx="8229600" cy="292895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Kofi Annan was the seventh Secretary-General of the United Nations and was the founder and president of the Kofi Annan Foundation.</a:t>
            </a:r>
            <a:endParaRPr lang="ro-RO" b="1" dirty="0" smtClean="0"/>
          </a:p>
          <a:p>
            <a:r>
              <a:rPr lang="en-US" b="1" dirty="0" smtClean="0"/>
              <a:t>He was also a Diplomat, Politician and Economist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MIUL NOBEL pentru PACE 2017 a fost acordat Campaniei Internaţionale  pentru Abolirea Armelor Nucleare (ICAN) - Descopera.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Awards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 </a:t>
            </a:r>
            <a:r>
              <a:rPr lang="en-US" b="1" dirty="0">
                <a:solidFill>
                  <a:schemeClr val="bg1"/>
                </a:solidFill>
              </a:rPr>
              <a:t>2001, he and the United Nations received the Nobel Peace Prize together. Kofi Annan was praised for being "preeminent in bringing new life to the organization." (Norwegian Nobel Committee, October 2001</a:t>
            </a:r>
            <a:r>
              <a:rPr lang="en-US" b="1" dirty="0" smtClean="0">
                <a:solidFill>
                  <a:schemeClr val="bg1"/>
                </a:solidFill>
              </a:rPr>
              <a:t>).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Kofi Annan didn't deny the media, even at his most difficult moments -  Columbia Journalism Re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o-R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uriosity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o-RO" dirty="0" smtClean="0"/>
          </a:p>
          <a:p>
            <a:r>
              <a:rPr lang="en-US" b="1" dirty="0" smtClean="0">
                <a:solidFill>
                  <a:schemeClr val="accent6"/>
                </a:solidFill>
              </a:rPr>
              <a:t>His </a:t>
            </a:r>
            <a:r>
              <a:rPr lang="en-US" b="1" dirty="0">
                <a:solidFill>
                  <a:schemeClr val="accent6"/>
                </a:solidFill>
              </a:rPr>
              <a:t>name </a:t>
            </a:r>
            <a:r>
              <a:rPr lang="ro-RO" b="1" dirty="0" smtClean="0">
                <a:solidFill>
                  <a:schemeClr val="accent6"/>
                </a:solidFill>
              </a:rPr>
              <a:t>Ko</a:t>
            </a:r>
            <a:r>
              <a:rPr lang="en-US" b="1" dirty="0" err="1" smtClean="0">
                <a:solidFill>
                  <a:schemeClr val="accent6"/>
                </a:solidFill>
              </a:rPr>
              <a:t>fi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>
                <a:solidFill>
                  <a:schemeClr val="accent6"/>
                </a:solidFill>
              </a:rPr>
              <a:t>means he was born on a Friday </a:t>
            </a:r>
            <a:endParaRPr lang="ro-RO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For </a:t>
            </a:r>
            <a:r>
              <a:rPr lang="en-US" b="1" dirty="0">
                <a:solidFill>
                  <a:schemeClr val="accent6"/>
                </a:solidFill>
              </a:rPr>
              <a:t>10 years, he was at the forefront of world politics. He continued to work as an ambassador of peace even after leaving the post of UN Secretary General. </a:t>
            </a:r>
            <a:endParaRPr lang="ro-RO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His signature is:</a:t>
            </a:r>
            <a:r>
              <a:rPr lang="ro-RO" b="1" dirty="0">
                <a:solidFill>
                  <a:schemeClr val="accent6"/>
                </a:solidFill>
              </a:rPr>
              <a:t> </a:t>
            </a:r>
            <a:endParaRPr lang="ro-RO" b="1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endParaRPr lang="ro-RO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4338" name="Picture 2" descr="Kofi Annan signature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429132"/>
            <a:ext cx="1857388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221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Kofi Annan</vt:lpstr>
      <vt:lpstr>Kofi Annan's family</vt:lpstr>
      <vt:lpstr> Citizenship, ethnicity and religion</vt:lpstr>
      <vt:lpstr>What was Kofi Annan's occupation?</vt:lpstr>
      <vt:lpstr>Awards</vt:lpstr>
      <vt:lpstr> Curiosity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Kofi Annan</dc:title>
  <dc:creator>daria_ub8uwuo</dc:creator>
  <cp:lastModifiedBy>daria_ub8uwuo</cp:lastModifiedBy>
  <cp:revision>20</cp:revision>
  <dcterms:created xsi:type="dcterms:W3CDTF">2020-11-25T11:18:57Z</dcterms:created>
  <dcterms:modified xsi:type="dcterms:W3CDTF">2020-11-26T07:48:55Z</dcterms:modified>
</cp:coreProperties>
</file>