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4E57E5-78FA-42EF-B11B-6A7E65509FDE}" type="datetimeFigureOut">
              <a:rPr lang="bg-BG" smtClean="0"/>
              <a:pPr/>
              <a:t>25.11.2019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EA6E865-8773-4E72-9C5D-7DC7FA70C5C3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6827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57E5-78FA-42EF-B11B-6A7E65509FDE}" type="datetimeFigureOut">
              <a:rPr lang="bg-BG" smtClean="0"/>
              <a:pPr/>
              <a:t>25.11.2019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E865-8773-4E72-9C5D-7DC7FA70C5C3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87486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57E5-78FA-42EF-B11B-6A7E65509FDE}" type="datetimeFigureOut">
              <a:rPr lang="bg-BG" smtClean="0"/>
              <a:pPr/>
              <a:t>25.11.2019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E865-8773-4E72-9C5D-7DC7FA70C5C3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12748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57E5-78FA-42EF-B11B-6A7E65509FDE}" type="datetimeFigureOut">
              <a:rPr lang="bg-BG" smtClean="0"/>
              <a:pPr/>
              <a:t>25.11.2019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E865-8773-4E72-9C5D-7DC7FA70C5C3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82550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57E5-78FA-42EF-B11B-6A7E65509FDE}" type="datetimeFigureOut">
              <a:rPr lang="bg-BG" smtClean="0"/>
              <a:pPr/>
              <a:t>25.11.2019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E865-8773-4E72-9C5D-7DC7FA70C5C3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517350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57E5-78FA-42EF-B11B-6A7E65509FDE}" type="datetimeFigureOut">
              <a:rPr lang="bg-BG" smtClean="0"/>
              <a:pPr/>
              <a:t>25.11.2019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E865-8773-4E72-9C5D-7DC7FA70C5C3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34285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57E5-78FA-42EF-B11B-6A7E65509FDE}" type="datetimeFigureOut">
              <a:rPr lang="bg-BG" smtClean="0"/>
              <a:pPr/>
              <a:t>25.11.2019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E865-8773-4E72-9C5D-7DC7FA70C5C3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37426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57E5-78FA-42EF-B11B-6A7E65509FDE}" type="datetimeFigureOut">
              <a:rPr lang="bg-BG" smtClean="0"/>
              <a:pPr/>
              <a:t>25.11.2019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E865-8773-4E72-9C5D-7DC7FA70C5C3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46436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57E5-78FA-42EF-B11B-6A7E65509FDE}" type="datetimeFigureOut">
              <a:rPr lang="bg-BG" smtClean="0"/>
              <a:pPr/>
              <a:t>25.11.2019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E865-8773-4E72-9C5D-7DC7FA70C5C3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7353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57E5-78FA-42EF-B11B-6A7E65509FDE}" type="datetimeFigureOut">
              <a:rPr lang="bg-BG" smtClean="0"/>
              <a:pPr/>
              <a:t>25.11.2019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E865-8773-4E72-9C5D-7DC7FA70C5C3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57110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57E5-78FA-42EF-B11B-6A7E65509FDE}" type="datetimeFigureOut">
              <a:rPr lang="bg-BG" smtClean="0"/>
              <a:pPr/>
              <a:t>25.11.2019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E865-8773-4E72-9C5D-7DC7FA70C5C3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3970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57E5-78FA-42EF-B11B-6A7E65509FDE}" type="datetimeFigureOut">
              <a:rPr lang="bg-BG" smtClean="0"/>
              <a:pPr/>
              <a:t>25.11.2019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E865-8773-4E72-9C5D-7DC7FA70C5C3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74606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57E5-78FA-42EF-B11B-6A7E65509FDE}" type="datetimeFigureOut">
              <a:rPr lang="bg-BG" smtClean="0"/>
              <a:pPr/>
              <a:t>25.11.2019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E865-8773-4E72-9C5D-7DC7FA70C5C3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0633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57E5-78FA-42EF-B11B-6A7E65509FDE}" type="datetimeFigureOut">
              <a:rPr lang="bg-BG" smtClean="0"/>
              <a:pPr/>
              <a:t>25.11.2019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E865-8773-4E72-9C5D-7DC7FA70C5C3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2062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57E5-78FA-42EF-B11B-6A7E65509FDE}" type="datetimeFigureOut">
              <a:rPr lang="bg-BG" smtClean="0"/>
              <a:pPr/>
              <a:t>25.11.2019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E865-8773-4E72-9C5D-7DC7FA70C5C3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58801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57E5-78FA-42EF-B11B-6A7E65509FDE}" type="datetimeFigureOut">
              <a:rPr lang="bg-BG" smtClean="0"/>
              <a:pPr/>
              <a:t>25.11.2019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E865-8773-4E72-9C5D-7DC7FA70C5C3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3015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57E5-78FA-42EF-B11B-6A7E65509FDE}" type="datetimeFigureOut">
              <a:rPr lang="bg-BG" smtClean="0"/>
              <a:pPr/>
              <a:t>25.11.2019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E865-8773-4E72-9C5D-7DC7FA70C5C3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98299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4E57E5-78FA-42EF-B11B-6A7E65509FDE}" type="datetimeFigureOut">
              <a:rPr lang="bg-BG" smtClean="0"/>
              <a:pPr/>
              <a:t>25.11.2019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A6E865-8773-4E72-9C5D-7DC7FA70C5C3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407291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bg-BG" dirty="0" smtClean="0"/>
          </a:p>
          <a:p>
            <a:endParaRPr lang="bg-BG" sz="3200" dirty="0" smtClean="0"/>
          </a:p>
        </p:txBody>
      </p:sp>
      <p:sp>
        <p:nvSpPr>
          <p:cNvPr id="4" name="Правоъгълник 3"/>
          <p:cNvSpPr/>
          <p:nvPr/>
        </p:nvSpPr>
        <p:spPr>
          <a:xfrm>
            <a:off x="2197290" y="183191"/>
            <a:ext cx="779287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3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 на </a:t>
            </a:r>
          </a:p>
          <a:p>
            <a:pPr algn="ctr"/>
            <a:r>
              <a:rPr lang="bg-BG" sz="3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Християнското Семейство </a:t>
            </a:r>
          </a:p>
        </p:txBody>
      </p:sp>
      <p:pic>
        <p:nvPicPr>
          <p:cNvPr id="7171" name="Picture 3" descr="C:\Users\User\Desktop\hora.jpg"/>
          <p:cNvPicPr>
            <a:picLocks noChangeAspect="1" noChangeArrowheads="1"/>
          </p:cNvPicPr>
          <p:nvPr/>
        </p:nvPicPr>
        <p:blipFill>
          <a:blip r:embed="rId2" cstate="print"/>
          <a:srcRect t="7164" b="16219"/>
          <a:stretch>
            <a:fillRect/>
          </a:stretch>
        </p:blipFill>
        <p:spPr bwMode="auto">
          <a:xfrm>
            <a:off x="2851745" y="1407967"/>
            <a:ext cx="6510619" cy="4023842"/>
          </a:xfrm>
          <a:prstGeom prst="rect">
            <a:avLst/>
          </a:prstGeom>
          <a:noFill/>
        </p:spPr>
      </p:pic>
      <p:sp>
        <p:nvSpPr>
          <p:cNvPr id="8" name="Правоъгълник 7"/>
          <p:cNvSpPr/>
          <p:nvPr/>
        </p:nvSpPr>
        <p:spPr>
          <a:xfrm>
            <a:off x="2156345" y="5467150"/>
            <a:ext cx="7861111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3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група </a:t>
            </a:r>
            <a:r>
              <a:rPr lang="bg-BG" sz="34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Мики</a:t>
            </a:r>
            <a:r>
              <a:rPr lang="bg-BG" sz="3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4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Маус</a:t>
            </a:r>
            <a:endParaRPr lang="bg-BG" sz="3400" b="1" i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3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ДГ “Слънце” - гр.Левски“</a:t>
            </a:r>
            <a:endParaRPr lang="bg-BG" sz="3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5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95402" y="722824"/>
            <a:ext cx="9601196" cy="1303867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bg-BG" sz="2800" b="1" i="1" dirty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Изложба от автентични народни носии и битови изделия от народното творчество на България</a:t>
            </a:r>
            <a:br>
              <a:rPr lang="bg-BG" sz="2800" b="1" i="1" dirty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bg-BG" sz="2800" b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880" b="10904"/>
          <a:stretch>
            <a:fillRect/>
          </a:stretch>
        </p:blipFill>
        <p:spPr>
          <a:xfrm>
            <a:off x="1856097" y="1624085"/>
            <a:ext cx="8472472" cy="4517408"/>
          </a:xfr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10521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7797" y="818359"/>
            <a:ext cx="10986448" cy="546417"/>
          </a:xfrm>
        </p:spPr>
        <p:txBody>
          <a:bodyPr>
            <a:normAutofit/>
          </a:bodyPr>
          <a:lstStyle/>
          <a:p>
            <a:r>
              <a:rPr lang="bg-BG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 носия на момче и момиче</a:t>
            </a:r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291"/>
          <a:stretch>
            <a:fillRect/>
          </a:stretch>
        </p:blipFill>
        <p:spPr>
          <a:xfrm>
            <a:off x="2132443" y="1316064"/>
            <a:ext cx="7746790" cy="4885898"/>
          </a:xfrm>
        </p:spPr>
      </p:pic>
    </p:spTree>
    <p:extLst>
      <p:ext uri="{BB962C8B-B14F-4D97-AF65-F5344CB8AC3E}">
        <p14:creationId xmlns="" xmlns:p14="http://schemas.microsoft.com/office/powerpoint/2010/main" val="423722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13516" y="627291"/>
            <a:ext cx="9601196" cy="737486"/>
          </a:xfrm>
        </p:spPr>
        <p:txBody>
          <a:bodyPr>
            <a:normAutofit/>
          </a:bodyPr>
          <a:lstStyle/>
          <a:p>
            <a:r>
              <a:rPr lang="bg-BG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Автентична народна носия от Северна България</a:t>
            </a:r>
            <a:endParaRPr lang="bg-BG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859" b="10952"/>
          <a:stretch>
            <a:fillRect/>
          </a:stretch>
        </p:blipFill>
        <p:spPr>
          <a:xfrm>
            <a:off x="1514900" y="1282890"/>
            <a:ext cx="9150387" cy="4954138"/>
          </a:xfr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3261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Desktop\ХР. СЕМ-ПРАЗНИК-МОИ СНИМКИ\75567424_2526445517475384_4817033996896567296_n.jpg"/>
          <p:cNvPicPr>
            <a:picLocks noChangeAspect="1" noChangeArrowheads="1"/>
          </p:cNvPicPr>
          <p:nvPr/>
        </p:nvPicPr>
        <p:blipFill>
          <a:blip r:embed="rId2" cstate="print"/>
          <a:srcRect l="7618" t="1780" b="4902"/>
          <a:stretch>
            <a:fillRect/>
          </a:stretch>
        </p:blipFill>
        <p:spPr bwMode="auto">
          <a:xfrm>
            <a:off x="3521122" y="2702256"/>
            <a:ext cx="2578217" cy="346653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533633" y="641445"/>
            <a:ext cx="8189793" cy="655092"/>
          </a:xfrm>
        </p:spPr>
        <p:txBody>
          <a:bodyPr>
            <a:normAutofit/>
          </a:bodyPr>
          <a:lstStyle/>
          <a:p>
            <a:r>
              <a:rPr lang="bg-BG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Битови изделия </a:t>
            </a:r>
            <a:endParaRPr lang="bg-BG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743" b="28869"/>
          <a:stretch>
            <a:fillRect/>
          </a:stretch>
        </p:blipFill>
        <p:spPr>
          <a:xfrm>
            <a:off x="1131629" y="614150"/>
            <a:ext cx="4718304" cy="1951630"/>
          </a:xfrm>
          <a:ln w="28575">
            <a:solidFill>
              <a:srgbClr val="FFC000"/>
            </a:solidFill>
          </a:ln>
        </p:spPr>
      </p:pic>
      <p:pic>
        <p:nvPicPr>
          <p:cNvPr id="10" name="Контейнер за съдържание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682" y="1310185"/>
            <a:ext cx="5262865" cy="4230807"/>
          </a:xfrm>
          <a:ln w="28575">
            <a:solidFill>
              <a:srgbClr val="FFC000"/>
            </a:solidFill>
          </a:ln>
        </p:spPr>
      </p:pic>
      <p:pic>
        <p:nvPicPr>
          <p:cNvPr id="3074" name="Picture 2" descr="C:\Users\User\Desktop\ХР. СЕМ-ПРАЗНИК-МОИ СНИМКИ\76689027_947645345611055_6423347058316410880_n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l="58940" t="22785" b="8143"/>
          <a:stretch>
            <a:fillRect/>
          </a:stretch>
        </p:blipFill>
        <p:spPr bwMode="auto">
          <a:xfrm>
            <a:off x="777924" y="2770496"/>
            <a:ext cx="2591748" cy="327546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5031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472752" y="654586"/>
            <a:ext cx="6073253" cy="546417"/>
          </a:xfrm>
        </p:spPr>
        <p:txBody>
          <a:bodyPr>
            <a:normAutofit/>
          </a:bodyPr>
          <a:lstStyle/>
          <a:p>
            <a:r>
              <a:rPr lang="bg-BG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Битов кът </a:t>
            </a:r>
            <a:endParaRPr lang="bg-BG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71" t="525"/>
          <a:stretch>
            <a:fillRect/>
          </a:stretch>
        </p:blipFill>
        <p:spPr>
          <a:xfrm>
            <a:off x="777921" y="859808"/>
            <a:ext cx="4526002" cy="5166943"/>
          </a:xfrm>
          <a:ln w="19050">
            <a:solidFill>
              <a:srgbClr val="FFC000"/>
            </a:solidFill>
          </a:ln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50" t="16475" r="5509" b="10492"/>
          <a:stretch>
            <a:fillRect/>
          </a:stretch>
        </p:blipFill>
        <p:spPr>
          <a:xfrm>
            <a:off x="5491436" y="1323833"/>
            <a:ext cx="6041320" cy="4176215"/>
          </a:xfr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02682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37527" y="641446"/>
            <a:ext cx="4367285" cy="2047164"/>
          </a:xfrm>
        </p:spPr>
        <p:txBody>
          <a:bodyPr>
            <a:normAutofit fontScale="90000"/>
          </a:bodyPr>
          <a:lstStyle/>
          <a:p>
            <a:r>
              <a:rPr lang="bg-BG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bg-BG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-жа Алиева и г-жа Иванова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 „</a:t>
            </a:r>
            <a:r>
              <a:rPr lang="bg-BG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Мики</a:t>
            </a:r>
            <a:r>
              <a:rPr lang="bg-BG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Маус</a:t>
            </a:r>
            <a:r>
              <a:rPr lang="bg-BG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br>
              <a:rPr lang="bg-BG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ДГ “Слънце”</a:t>
            </a:r>
            <a:br>
              <a:rPr lang="bg-BG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 Левски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293" b="18274"/>
          <a:stretch>
            <a:fillRect/>
          </a:stretch>
        </p:blipFill>
        <p:spPr>
          <a:xfrm>
            <a:off x="859809" y="777058"/>
            <a:ext cx="4401634" cy="5309844"/>
          </a:xfrm>
          <a:ln w="28575">
            <a:solidFill>
              <a:schemeClr val="accent5"/>
            </a:solidFill>
          </a:ln>
        </p:spPr>
      </p:pic>
      <p:pic>
        <p:nvPicPr>
          <p:cNvPr id="1026" name="Picture 2" descr="C:\Users\User\Desktop\Празник на Хр.семейство,Алиева 006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568286" y="2283346"/>
            <a:ext cx="5636525" cy="375768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</p:pic>
      <p:sp>
        <p:nvSpPr>
          <p:cNvPr id="1030" name="AutoShape 6" descr="Свързано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032" name="Picture 8" descr="Свързано изображение"/>
          <p:cNvPicPr>
            <a:picLocks noChangeAspect="1" noChangeArrowheads="1"/>
          </p:cNvPicPr>
          <p:nvPr/>
        </p:nvPicPr>
        <p:blipFill>
          <a:blip r:embed="rId4" cstate="print"/>
          <a:srcRect l="27142" t="14540" r="26899" b="26587"/>
          <a:stretch>
            <a:fillRect/>
          </a:stretch>
        </p:blipFill>
        <p:spPr bwMode="auto">
          <a:xfrm>
            <a:off x="5404513" y="764275"/>
            <a:ext cx="1446663" cy="1310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3742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рганични">
  <a:themeElements>
    <a:clrScheme name="Органични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Органични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рганични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49</Words>
  <Application>Microsoft Office PowerPoint</Application>
  <PresentationFormat>По избор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8" baseType="lpstr">
      <vt:lpstr>Органични</vt:lpstr>
      <vt:lpstr>Слайд 1</vt:lpstr>
      <vt:lpstr>Изложба от автентични народни носии и битови изделия от народното творчество на България </vt:lpstr>
      <vt:lpstr>Народна носия на момче и момиче</vt:lpstr>
      <vt:lpstr>Автентична народна носия от Северна България</vt:lpstr>
      <vt:lpstr>Битови изделия </vt:lpstr>
      <vt:lpstr>Битов кът </vt:lpstr>
      <vt:lpstr>г-жа Алиева и г-жа Иванова  група „Мики Маус“ ДГ “Слънце” гр. Левски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„Ден на Християнското семейство в група Мики Маус - ДГ Слънце, гр.Левски“</dc:title>
  <dc:creator>Windows User</dc:creator>
  <cp:lastModifiedBy>User</cp:lastModifiedBy>
  <cp:revision>10</cp:revision>
  <dcterms:created xsi:type="dcterms:W3CDTF">2019-11-25T12:08:01Z</dcterms:created>
  <dcterms:modified xsi:type="dcterms:W3CDTF">2019-11-25T15:07:18Z</dcterms:modified>
</cp:coreProperties>
</file>