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2" autoAdjust="0"/>
  </p:normalViewPr>
  <p:slideViewPr>
    <p:cSldViewPr>
      <p:cViewPr>
        <p:scale>
          <a:sx n="75" d="100"/>
          <a:sy n="75" d="100"/>
        </p:scale>
        <p:origin x="-102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74DDFD-72E8-4B64-A8D4-1C3E164E7830}" type="datetimeFigureOut">
              <a:rPr lang="pl-PL" smtClean="0"/>
              <a:pPr/>
              <a:t>2014-10-19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02BE1F-61D2-479A-902B-E364BC02AA3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9600" dirty="0" smtClean="0">
                <a:solidFill>
                  <a:srgbClr val="FF0000"/>
                </a:solidFill>
              </a:rPr>
              <a:t>Warsaw</a:t>
            </a:r>
            <a:endParaRPr lang="pl-PL" sz="96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/>
          </a:bodyPr>
          <a:lstStyle/>
          <a:p>
            <a:r>
              <a:rPr lang="pl-PL" sz="9600" i="1" dirty="0" smtClean="0">
                <a:solidFill>
                  <a:srgbClr val="FFC000"/>
                </a:solidFill>
              </a:rPr>
              <a:t>…</a:t>
            </a:r>
            <a:r>
              <a:rPr lang="pl-PL" sz="9600" i="1" dirty="0" err="1" smtClean="0">
                <a:solidFill>
                  <a:srgbClr val="FFC000"/>
                </a:solidFill>
              </a:rPr>
              <a:t>is</a:t>
            </a:r>
            <a:r>
              <a:rPr lang="pl-PL" sz="9600" i="1" dirty="0" smtClean="0">
                <a:solidFill>
                  <a:srgbClr val="FFC000"/>
                </a:solidFill>
              </a:rPr>
              <a:t> </a:t>
            </a:r>
            <a:r>
              <a:rPr lang="pl-PL" sz="9600" i="1" dirty="0" err="1" smtClean="0">
                <a:solidFill>
                  <a:srgbClr val="FFC000"/>
                </a:solidFill>
              </a:rPr>
              <a:t>likable</a:t>
            </a:r>
            <a:r>
              <a:rPr lang="pl-PL" sz="9600" i="1" dirty="0" smtClean="0">
                <a:solidFill>
                  <a:srgbClr val="FFC000"/>
                </a:solidFill>
              </a:rPr>
              <a:t> </a:t>
            </a:r>
            <a:endParaRPr lang="pl-PL" sz="9600" i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l-PL" sz="3500" i="1" dirty="0" smtClean="0">
                <a:solidFill>
                  <a:schemeClr val="bg1"/>
                </a:solidFill>
                <a:sym typeface="Wingdings" pitchFamily="2" charset="2"/>
              </a:rPr>
              <a:t>By Jakub Dąbrowski</a:t>
            </a:r>
            <a:endParaRPr lang="pl-PL" sz="3500" i="1" dirty="0">
              <a:solidFill>
                <a:schemeClr val="bg1"/>
              </a:solidFill>
            </a:endParaRPr>
          </a:p>
        </p:txBody>
      </p:sp>
      <p:pic>
        <p:nvPicPr>
          <p:cNvPr id="4" name="Obraz 3" descr="IMG_8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088232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1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8640"/>
            <a:ext cx="2699792" cy="180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8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520615" cy="168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3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1691680" cy="25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8322-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005064"/>
            <a:ext cx="156406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Dominika\AppData\Local\Microsoft\Windows\INetCache\IE\4D1U91VY\MC90043432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408969"/>
            <a:ext cx="2489572" cy="875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Warsaw – </a:t>
            </a:r>
            <a:r>
              <a:rPr lang="pl-PL" dirty="0" err="1" smtClean="0">
                <a:solidFill>
                  <a:srgbClr val="FFFF00"/>
                </a:solidFill>
              </a:rPr>
              <a:t>the</a:t>
            </a:r>
            <a:r>
              <a:rPr lang="pl-PL" dirty="0" smtClean="0">
                <a:solidFill>
                  <a:srgbClr val="FFFF00"/>
                </a:solidFill>
              </a:rPr>
              <a:t> capital city of Poland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Warsaw –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biggest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Polish</a:t>
            </a:r>
            <a:r>
              <a:rPr lang="pl-PL" dirty="0" smtClean="0">
                <a:solidFill>
                  <a:srgbClr val="FF0000"/>
                </a:solidFill>
              </a:rPr>
              <a:t> city </a:t>
            </a:r>
            <a:r>
              <a:rPr lang="pl-PL" dirty="0" err="1" smtClean="0">
                <a:solidFill>
                  <a:srgbClr val="FF0000"/>
                </a:solidFill>
              </a:rPr>
              <a:t>situated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center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country upon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Vistula River, </a:t>
            </a:r>
            <a:r>
              <a:rPr lang="pl-PL" dirty="0" err="1" smtClean="0">
                <a:solidFill>
                  <a:srgbClr val="FF0000"/>
                </a:solidFill>
              </a:rPr>
              <a:t>has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capital </a:t>
            </a:r>
            <a:r>
              <a:rPr lang="pl-PL" dirty="0" err="1" smtClean="0">
                <a:solidFill>
                  <a:srgbClr val="FF0000"/>
                </a:solidFill>
              </a:rPr>
              <a:t>since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17 </a:t>
            </a:r>
            <a:r>
              <a:rPr lang="pl-PL" dirty="0" err="1" smtClean="0">
                <a:solidFill>
                  <a:srgbClr val="FF0000"/>
                </a:solidFill>
              </a:rPr>
              <a:t>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century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r>
              <a:rPr lang="pl-PL" dirty="0" err="1" smtClean="0">
                <a:solidFill>
                  <a:schemeClr val="bg1"/>
                </a:solidFill>
              </a:rPr>
              <a:t>It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site</a:t>
            </a:r>
            <a:r>
              <a:rPr lang="pl-PL" dirty="0" smtClean="0">
                <a:solidFill>
                  <a:schemeClr val="bg1"/>
                </a:solidFill>
              </a:rPr>
              <a:t> of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state </a:t>
            </a:r>
            <a:r>
              <a:rPr lang="pl-PL" dirty="0" err="1" smtClean="0">
                <a:solidFill>
                  <a:schemeClr val="bg1"/>
                </a:solidFill>
              </a:rPr>
              <a:t>government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parliament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cultural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historical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centre</a:t>
            </a:r>
            <a:r>
              <a:rPr lang="pl-PL" dirty="0" smtClean="0">
                <a:solidFill>
                  <a:schemeClr val="bg1"/>
                </a:solidFill>
              </a:rPr>
              <a:t>, and </a:t>
            </a:r>
            <a:r>
              <a:rPr lang="pl-PL" dirty="0" err="1" smtClean="0">
                <a:solidFill>
                  <a:schemeClr val="bg1"/>
                </a:solidFill>
              </a:rPr>
              <a:t>home</a:t>
            </a:r>
            <a:r>
              <a:rPr lang="pl-PL" dirty="0" smtClean="0">
                <a:solidFill>
                  <a:schemeClr val="bg1"/>
                </a:solidFill>
              </a:rPr>
              <a:t> for </a:t>
            </a:r>
            <a:r>
              <a:rPr lang="pl-PL" dirty="0" err="1" smtClean="0">
                <a:solidFill>
                  <a:schemeClr val="bg1"/>
                </a:solidFill>
              </a:rPr>
              <a:t>nearly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two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million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inhabitants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Although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Warsaw was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destroyed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during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World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War II,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whole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nation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managed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rebuild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it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. And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now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our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city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belongs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most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beautiful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and modern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cities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 Europe.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Do </a:t>
            </a:r>
            <a:r>
              <a:rPr lang="pl-PL" dirty="0" err="1" smtClean="0">
                <a:solidFill>
                  <a:srgbClr val="FFC000"/>
                </a:solidFill>
              </a:rPr>
              <a:t>you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feel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like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having</a:t>
            </a:r>
            <a:r>
              <a:rPr lang="pl-PL" dirty="0" smtClean="0">
                <a:solidFill>
                  <a:srgbClr val="FFC000"/>
                </a:solidFill>
              </a:rPr>
              <a:t> a </a:t>
            </a:r>
            <a:r>
              <a:rPr lang="pl-PL" dirty="0" err="1" smtClean="0">
                <a:solidFill>
                  <a:srgbClr val="FFC000"/>
                </a:solidFill>
              </a:rPr>
              <a:t>short</a:t>
            </a:r>
            <a:r>
              <a:rPr lang="pl-PL" dirty="0" smtClean="0">
                <a:solidFill>
                  <a:srgbClr val="FFC000"/>
                </a:solidFill>
              </a:rPr>
              <a:t> walk ? So </a:t>
            </a:r>
            <a:r>
              <a:rPr lang="pl-PL" dirty="0" err="1" smtClean="0">
                <a:solidFill>
                  <a:srgbClr val="FFC000"/>
                </a:solidFill>
              </a:rPr>
              <a:t>let’s</a:t>
            </a:r>
            <a:r>
              <a:rPr lang="pl-PL" dirty="0" smtClean="0">
                <a:solidFill>
                  <a:srgbClr val="FFC000"/>
                </a:solidFill>
              </a:rPr>
              <a:t> go. </a:t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I will </a:t>
            </a:r>
            <a:r>
              <a:rPr lang="pl-PL" dirty="0" err="1" smtClean="0">
                <a:solidFill>
                  <a:srgbClr val="FFC000"/>
                </a:solidFill>
              </a:rPr>
              <a:t>see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you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around</a:t>
            </a:r>
            <a:r>
              <a:rPr lang="pl-PL" dirty="0" smtClean="0">
                <a:solidFill>
                  <a:srgbClr val="FFC000"/>
                </a:solidFill>
              </a:rPr>
              <a:t>.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historical</a:t>
            </a:r>
            <a:r>
              <a:rPr lang="pl-PL" dirty="0" smtClean="0">
                <a:solidFill>
                  <a:srgbClr val="FF0000"/>
                </a:solidFill>
              </a:rPr>
              <a:t> part of Warsaw –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Old Town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IMG_8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170065" cy="211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04864"/>
            <a:ext cx="2807804" cy="18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9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523828" cy="234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9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149080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29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564904"/>
            <a:ext cx="2627784" cy="394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Everybody</a:t>
            </a:r>
            <a:r>
              <a:rPr lang="pl-PL" dirty="0" smtClean="0"/>
              <a:t>  </a:t>
            </a:r>
            <a:r>
              <a:rPr lang="pl-PL" dirty="0" err="1" smtClean="0"/>
              <a:t>likes</a:t>
            </a:r>
            <a:r>
              <a:rPr lang="pl-PL" dirty="0" smtClean="0"/>
              <a:t>  </a:t>
            </a:r>
            <a:r>
              <a:rPr lang="pl-PL" dirty="0" err="1" smtClean="0"/>
              <a:t>it</a:t>
            </a:r>
            <a:r>
              <a:rPr lang="pl-PL" dirty="0" smtClean="0"/>
              <a:t>: old, </a:t>
            </a:r>
            <a:r>
              <a:rPr lang="pl-PL" dirty="0" err="1" smtClean="0"/>
              <a:t>colourful</a:t>
            </a:r>
            <a:r>
              <a:rPr lang="pl-PL" dirty="0" smtClean="0"/>
              <a:t> </a:t>
            </a:r>
            <a:r>
              <a:rPr lang="pl-PL" dirty="0" err="1" smtClean="0"/>
              <a:t>houses</a:t>
            </a:r>
            <a:r>
              <a:rPr lang="pl-PL" dirty="0" smtClean="0"/>
              <a:t>, </a:t>
            </a:r>
            <a:r>
              <a:rPr lang="pl-PL" dirty="0" err="1" smtClean="0"/>
              <a:t>charming</a:t>
            </a:r>
            <a:r>
              <a:rPr lang="pl-PL" dirty="0" smtClean="0"/>
              <a:t> </a:t>
            </a:r>
            <a:r>
              <a:rPr lang="pl-PL" dirty="0" err="1" smtClean="0"/>
              <a:t>cafes</a:t>
            </a:r>
            <a:r>
              <a:rPr lang="pl-PL" dirty="0" smtClean="0"/>
              <a:t> and </a:t>
            </a:r>
            <a:r>
              <a:rPr lang="pl-PL" dirty="0" err="1" smtClean="0"/>
              <a:t>art</a:t>
            </a:r>
            <a:r>
              <a:rPr lang="pl-PL" dirty="0" smtClean="0"/>
              <a:t> </a:t>
            </a:r>
            <a:r>
              <a:rPr lang="pl-PL" dirty="0" err="1" smtClean="0"/>
              <a:t>galleries</a:t>
            </a:r>
            <a:r>
              <a:rPr lang="pl-PL" dirty="0" smtClean="0"/>
              <a:t>, </a:t>
            </a:r>
            <a:r>
              <a:rPr lang="pl-PL" dirty="0" err="1" smtClean="0"/>
              <a:t>churches</a:t>
            </a:r>
            <a:r>
              <a:rPr lang="pl-PL" dirty="0" smtClean="0"/>
              <a:t>, </a:t>
            </a:r>
            <a:r>
              <a:rPr lang="pl-PL" dirty="0" err="1" smtClean="0"/>
              <a:t>museums</a:t>
            </a:r>
            <a:r>
              <a:rPr lang="pl-PL" dirty="0" smtClean="0"/>
              <a:t>, </a:t>
            </a:r>
            <a:r>
              <a:rPr lang="pl-PL" dirty="0" err="1" smtClean="0"/>
              <a:t>narrow</a:t>
            </a:r>
            <a:r>
              <a:rPr lang="pl-PL" dirty="0" smtClean="0"/>
              <a:t> </a:t>
            </a:r>
            <a:r>
              <a:rPr lang="pl-PL" dirty="0" err="1" smtClean="0"/>
              <a:t>streets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8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And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famous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Warsaw’s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Mermaid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symbol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city: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IMG_3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780928"/>
            <a:ext cx="2555776" cy="383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3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2075722" cy="31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3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140968"/>
            <a:ext cx="2167997" cy="32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Now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 err="1" smtClean="0">
                <a:solidFill>
                  <a:srgbClr val="FF0000"/>
                </a:solidFill>
              </a:rPr>
              <a:t>it’s</a:t>
            </a:r>
            <a:r>
              <a:rPr lang="pl-PL" dirty="0" smtClean="0">
                <a:solidFill>
                  <a:srgbClr val="FF0000"/>
                </a:solidFill>
              </a:rPr>
              <a:t> time for 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 Park of Łazienki. One of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most  </a:t>
            </a:r>
            <a:r>
              <a:rPr lang="pl-PL" dirty="0" err="1" smtClean="0">
                <a:solidFill>
                  <a:srgbClr val="FF0000"/>
                </a:solidFill>
              </a:rPr>
              <a:t>romantic</a:t>
            </a:r>
            <a:r>
              <a:rPr lang="pl-PL" dirty="0" smtClean="0">
                <a:solidFill>
                  <a:srgbClr val="FF0000"/>
                </a:solidFill>
              </a:rPr>
              <a:t> parts of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city. </a:t>
            </a:r>
            <a:r>
              <a:rPr lang="pl-PL" dirty="0" err="1" smtClean="0">
                <a:solidFill>
                  <a:srgbClr val="FF0000"/>
                </a:solidFill>
              </a:rPr>
              <a:t>Especially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Autumn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IMG_3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015828" cy="302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3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204864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3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132856"/>
            <a:ext cx="2771800" cy="185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3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77072"/>
            <a:ext cx="3419872" cy="22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31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005064"/>
            <a:ext cx="175794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ominika\AppData\Local\Microsoft\Windows\INetCache\IE\5UG39PPB\MC90001967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085184"/>
            <a:ext cx="1751623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Łazienki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gives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an </a:t>
            </a:r>
            <a:r>
              <a:rPr lang="pl-PL" dirty="0" err="1" smtClean="0"/>
              <a:t>opportunity</a:t>
            </a:r>
            <a:r>
              <a:rPr lang="pl-PL" dirty="0" smtClean="0"/>
              <a:t> to </a:t>
            </a:r>
            <a:r>
              <a:rPr lang="pl-PL" dirty="0" err="1" smtClean="0"/>
              <a:t>keep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touch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wildlife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IMG_3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714570"/>
            <a:ext cx="2880320" cy="193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3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93096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3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340768"/>
            <a:ext cx="1944216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3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60" y="4005064"/>
            <a:ext cx="3852376" cy="256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3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1556792"/>
            <a:ext cx="2472344" cy="370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ominika\AppData\Local\Microsoft\Windows\INetCache\IE\5UG39PPB\MC90001967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5229200"/>
            <a:ext cx="1368152" cy="1181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Warsaw –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not </a:t>
            </a:r>
            <a:r>
              <a:rPr lang="pl-PL" dirty="0" err="1" smtClean="0">
                <a:solidFill>
                  <a:srgbClr val="FF0000"/>
                </a:solidFill>
              </a:rPr>
              <a:t>only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splendid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history</a:t>
            </a:r>
            <a:r>
              <a:rPr lang="pl-PL" dirty="0" smtClean="0">
                <a:solidFill>
                  <a:srgbClr val="FF0000"/>
                </a:solidFill>
              </a:rPr>
              <a:t> and </a:t>
            </a:r>
            <a:r>
              <a:rPr lang="pl-PL" dirty="0" err="1" smtClean="0">
                <a:solidFill>
                  <a:srgbClr val="FF0000"/>
                </a:solidFill>
              </a:rPr>
              <a:t>marvelous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monuments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also</a:t>
            </a:r>
            <a:r>
              <a:rPr lang="pl-PL" dirty="0" smtClean="0">
                <a:solidFill>
                  <a:srgbClr val="FF0000"/>
                </a:solidFill>
              </a:rPr>
              <a:t> a modern city </a:t>
            </a:r>
            <a:r>
              <a:rPr lang="pl-PL" dirty="0" err="1" smtClean="0">
                <a:solidFill>
                  <a:srgbClr val="FF0000"/>
                </a:solidFill>
              </a:rPr>
              <a:t>with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high-rise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sky</a:t>
            </a:r>
            <a:r>
              <a:rPr lang="pl-PL" dirty="0" smtClean="0">
                <a:solidFill>
                  <a:srgbClr val="FF0000"/>
                </a:solidFill>
              </a:rPr>
              <a:t>  </a:t>
            </a:r>
            <a:r>
              <a:rPr lang="pl-PL" dirty="0" err="1" smtClean="0">
                <a:solidFill>
                  <a:srgbClr val="FF0000"/>
                </a:solidFill>
              </a:rPr>
              <a:t>scrapers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made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glass</a:t>
            </a:r>
            <a:r>
              <a:rPr lang="pl-PL" dirty="0" smtClean="0">
                <a:solidFill>
                  <a:srgbClr val="FF0000"/>
                </a:solidFill>
              </a:rPr>
              <a:t> and steel.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IMG_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5914"/>
            <a:ext cx="2016224" cy="301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36912"/>
            <a:ext cx="2011152" cy="26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1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492896"/>
            <a:ext cx="2232248" cy="166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8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051720" y="3933056"/>
            <a:ext cx="1728192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82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149080"/>
            <a:ext cx="2555776" cy="17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83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941168"/>
            <a:ext cx="2303748" cy="15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Impressed</a:t>
            </a:r>
            <a:r>
              <a:rPr lang="pl-PL" dirty="0" smtClean="0"/>
              <a:t>? </a:t>
            </a:r>
            <a:r>
              <a:rPr lang="pl-PL" dirty="0" err="1" smtClean="0"/>
              <a:t>Interested</a:t>
            </a:r>
            <a:r>
              <a:rPr lang="pl-PL" dirty="0" smtClean="0"/>
              <a:t>? So </a:t>
            </a:r>
            <a:r>
              <a:rPr lang="pl-PL" dirty="0" err="1" smtClean="0"/>
              <a:t>come</a:t>
            </a:r>
            <a:r>
              <a:rPr lang="pl-PL" dirty="0" smtClean="0"/>
              <a:t> to Warsaw !</a:t>
            </a:r>
            <a:endParaRPr lang="pl-PL" dirty="0"/>
          </a:p>
        </p:txBody>
      </p:sp>
      <p:pic>
        <p:nvPicPr>
          <p:cNvPr id="3" name="Obraz 2" descr="IMG_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613271" cy="203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G_1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268760"/>
            <a:ext cx="2448272" cy="182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8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340768"/>
            <a:ext cx="258856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82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924944"/>
            <a:ext cx="269671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8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24944"/>
            <a:ext cx="2214896" cy="332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G_82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645024"/>
            <a:ext cx="1883701" cy="282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G_84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4703484"/>
            <a:ext cx="2664296" cy="177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IMG_82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284984"/>
            <a:ext cx="2172381" cy="32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218</Words>
  <Application>Microsoft Office PowerPoint</Application>
  <PresentationFormat>Pokaz na ekranie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Wierzchołek</vt:lpstr>
      <vt:lpstr>Warsaw</vt:lpstr>
      <vt:lpstr>Warsaw – the capital city of Poland</vt:lpstr>
      <vt:lpstr>Do you feel like having a short walk ? So let’s go.  I will see you around.</vt:lpstr>
      <vt:lpstr>Everybody  likes  it: old, colourful houses, charming cafes and art galleries, churches, museums, narrow streets…</vt:lpstr>
      <vt:lpstr>Now  it’s time for  the  Park of Łazienki. One of  the most  romantic parts of the city. Especially in Autumn</vt:lpstr>
      <vt:lpstr>Łazienki also gives us an opportunity to keep in touch with the wildlife </vt:lpstr>
      <vt:lpstr>Warsaw – it is not only the splendid history and marvelous monuments. It is also a modern city with high-rise sky  scrapers made of glass and steel.</vt:lpstr>
      <vt:lpstr>Impressed? Interested? So come to Warsaw 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Warsaw</dc:title>
  <dc:creator>Dominika Dąbrowska</dc:creator>
  <cp:lastModifiedBy>dzidek</cp:lastModifiedBy>
  <cp:revision>18</cp:revision>
  <dcterms:created xsi:type="dcterms:W3CDTF">2014-10-19T14:06:48Z</dcterms:created>
  <dcterms:modified xsi:type="dcterms:W3CDTF">2014-10-19T16:54:01Z</dcterms:modified>
</cp:coreProperties>
</file>