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485B-8B5D-42C9-8FDA-7BC80A7A38D0}" type="datetimeFigureOut">
              <a:rPr lang="pl-PL" smtClean="0"/>
              <a:pPr/>
              <a:t>2015-03-29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6FA1-1E4D-49AC-8FE4-AAAC8C9D8E3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485B-8B5D-42C9-8FDA-7BC80A7A38D0}" type="datetimeFigureOut">
              <a:rPr lang="pl-PL" smtClean="0"/>
              <a:pPr/>
              <a:t>2015-03-29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6FA1-1E4D-49AC-8FE4-AAAC8C9D8E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485B-8B5D-42C9-8FDA-7BC80A7A38D0}" type="datetimeFigureOut">
              <a:rPr lang="pl-PL" smtClean="0"/>
              <a:pPr/>
              <a:t>2015-03-29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6FA1-1E4D-49AC-8FE4-AAAC8C9D8E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485B-8B5D-42C9-8FDA-7BC80A7A38D0}" type="datetimeFigureOut">
              <a:rPr lang="pl-PL" smtClean="0"/>
              <a:pPr/>
              <a:t>2015-03-29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6FA1-1E4D-49AC-8FE4-AAAC8C9D8E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485B-8B5D-42C9-8FDA-7BC80A7A38D0}" type="datetimeFigureOut">
              <a:rPr lang="pl-PL" smtClean="0"/>
              <a:pPr/>
              <a:t>2015-03-29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3A06FA1-1E4D-49AC-8FE4-AAAC8C9D8E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485B-8B5D-42C9-8FDA-7BC80A7A38D0}" type="datetimeFigureOut">
              <a:rPr lang="pl-PL" smtClean="0"/>
              <a:pPr/>
              <a:t>2015-03-29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6FA1-1E4D-49AC-8FE4-AAAC8C9D8E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485B-8B5D-42C9-8FDA-7BC80A7A38D0}" type="datetimeFigureOut">
              <a:rPr lang="pl-PL" smtClean="0"/>
              <a:pPr/>
              <a:t>2015-03-29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6FA1-1E4D-49AC-8FE4-AAAC8C9D8E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485B-8B5D-42C9-8FDA-7BC80A7A38D0}" type="datetimeFigureOut">
              <a:rPr lang="pl-PL" smtClean="0"/>
              <a:pPr/>
              <a:t>2015-03-29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6FA1-1E4D-49AC-8FE4-AAAC8C9D8E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485B-8B5D-42C9-8FDA-7BC80A7A38D0}" type="datetimeFigureOut">
              <a:rPr lang="pl-PL" smtClean="0"/>
              <a:pPr/>
              <a:t>2015-03-29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6FA1-1E4D-49AC-8FE4-AAAC8C9D8E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485B-8B5D-42C9-8FDA-7BC80A7A38D0}" type="datetimeFigureOut">
              <a:rPr lang="pl-PL" smtClean="0"/>
              <a:pPr/>
              <a:t>2015-03-29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6FA1-1E4D-49AC-8FE4-AAAC8C9D8E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485B-8B5D-42C9-8FDA-7BC80A7A38D0}" type="datetimeFigureOut">
              <a:rPr lang="pl-PL" smtClean="0"/>
              <a:pPr/>
              <a:t>2015-03-29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6FA1-1E4D-49AC-8FE4-AAAC8C9D8E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62F485B-8B5D-42C9-8FDA-7BC80A7A38D0}" type="datetimeFigureOut">
              <a:rPr lang="pl-PL" smtClean="0"/>
              <a:pPr/>
              <a:t>2015-03-29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A06FA1-1E4D-49AC-8FE4-AAAC8C9D8E3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 rot="1270066">
            <a:off x="279118" y="2763464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pl-PL" sz="19900" b="1" i="1" dirty="0" err="1" smtClean="0">
                <a:solidFill>
                  <a:srgbClr val="FF0000"/>
                </a:solidFill>
              </a:rPr>
              <a:t>eye</a:t>
            </a:r>
            <a:endParaRPr lang="pl-PL" sz="199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6973924" cy="79208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construction of the eye</a:t>
            </a:r>
            <a:endParaRPr lang="pl-PL" sz="3200" b="1" dirty="0"/>
          </a:p>
        </p:txBody>
      </p:sp>
      <p:pic>
        <p:nvPicPr>
          <p:cNvPr id="3076" name="Picture 4" descr="http://www.bbc.co.uk/staticarchive/6e02e9117063cedd30844d11acdc7fbfc8981a9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857364"/>
            <a:ext cx="8004311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</TotalTime>
  <Words>6</Words>
  <Application>Microsoft Office PowerPoint</Application>
  <PresentationFormat>Pokaz na ekranie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Wierzchołek</vt:lpstr>
      <vt:lpstr>eye</vt:lpstr>
      <vt:lpstr>the construction of the eye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eye</dc:title>
  <dc:creator>Mariusz</dc:creator>
  <cp:lastModifiedBy>dzidek</cp:lastModifiedBy>
  <cp:revision>4</cp:revision>
  <dcterms:created xsi:type="dcterms:W3CDTF">2015-03-02T14:06:26Z</dcterms:created>
  <dcterms:modified xsi:type="dcterms:W3CDTF">2015-03-29T19:44:26Z</dcterms:modified>
</cp:coreProperties>
</file>